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5"/>
  </p:notesMasterIdLst>
  <p:sldIdLst>
    <p:sldId id="256" r:id="rId2"/>
    <p:sldId id="312" r:id="rId3"/>
    <p:sldId id="308" r:id="rId4"/>
    <p:sldId id="299" r:id="rId5"/>
    <p:sldId id="340" r:id="rId6"/>
    <p:sldId id="315" r:id="rId7"/>
    <p:sldId id="316" r:id="rId8"/>
    <p:sldId id="314" r:id="rId9"/>
    <p:sldId id="318" r:id="rId10"/>
    <p:sldId id="317" r:id="rId11"/>
    <p:sldId id="301" r:id="rId12"/>
    <p:sldId id="321" r:id="rId13"/>
    <p:sldId id="320" r:id="rId14"/>
    <p:sldId id="313" r:id="rId15"/>
    <p:sldId id="319" r:id="rId16"/>
    <p:sldId id="309" r:id="rId17"/>
    <p:sldId id="300" r:id="rId18"/>
    <p:sldId id="341" r:id="rId19"/>
    <p:sldId id="330" r:id="rId20"/>
    <p:sldId id="342" r:id="rId21"/>
    <p:sldId id="322" r:id="rId22"/>
    <p:sldId id="343" r:id="rId23"/>
    <p:sldId id="326" r:id="rId24"/>
    <p:sldId id="344" r:id="rId25"/>
    <p:sldId id="331" r:id="rId26"/>
    <p:sldId id="345" r:id="rId27"/>
    <p:sldId id="339" r:id="rId28"/>
    <p:sldId id="337" r:id="rId29"/>
    <p:sldId id="346" r:id="rId30"/>
    <p:sldId id="306" r:id="rId31"/>
    <p:sldId id="327" r:id="rId32"/>
    <p:sldId id="328" r:id="rId33"/>
    <p:sldId id="329" r:id="rId34"/>
    <p:sldId id="332" r:id="rId35"/>
    <p:sldId id="333" r:id="rId36"/>
    <p:sldId id="334" r:id="rId37"/>
    <p:sldId id="335" r:id="rId38"/>
    <p:sldId id="304" r:id="rId39"/>
    <p:sldId id="338" r:id="rId40"/>
    <p:sldId id="310" r:id="rId41"/>
    <p:sldId id="311" r:id="rId42"/>
    <p:sldId id="336" r:id="rId43"/>
    <p:sldId id="261" r:id="rId44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050DA4-6B57-46B9-8E50-B647EE1716DC}">
          <p14:sldIdLst>
            <p14:sldId id="256"/>
            <p14:sldId id="312"/>
          </p14:sldIdLst>
        </p14:section>
        <p14:section name="Toy Model" id="{02B586C2-4240-4614-BABA-71D80F930053}">
          <p14:sldIdLst>
            <p14:sldId id="308"/>
            <p14:sldId id="299"/>
            <p14:sldId id="340"/>
            <p14:sldId id="315"/>
            <p14:sldId id="316"/>
            <p14:sldId id="314"/>
            <p14:sldId id="318"/>
            <p14:sldId id="317"/>
            <p14:sldId id="301"/>
            <p14:sldId id="321"/>
            <p14:sldId id="320"/>
            <p14:sldId id="313"/>
            <p14:sldId id="319"/>
          </p14:sldIdLst>
        </p14:section>
        <p14:section name="Real Model" id="{A3AA01BD-B11B-46FE-98BE-A1F1B482560D}">
          <p14:sldIdLst>
            <p14:sldId id="309"/>
          </p14:sldIdLst>
        </p14:section>
        <p14:section name="SeqTpaDpa" id="{AAB64AE9-6474-439D-A5B0-12002A4B627F}">
          <p14:sldIdLst>
            <p14:sldId id="300"/>
            <p14:sldId id="341"/>
            <p14:sldId id="330"/>
            <p14:sldId id="342"/>
          </p14:sldIdLst>
        </p14:section>
        <p14:section name="0_M" id="{4DCDA130-69DA-4413-8B28-7A69C3F67510}">
          <p14:sldIdLst>
            <p14:sldId id="322"/>
            <p14:sldId id="343"/>
            <p14:sldId id="326"/>
            <p14:sldId id="344"/>
            <p14:sldId id="331"/>
            <p14:sldId id="345"/>
            <p14:sldId id="339"/>
            <p14:sldId id="337"/>
            <p14:sldId id="346"/>
          </p14:sldIdLst>
        </p14:section>
        <p14:section name="start_M" id="{28C85435-B45F-4B40-B0D4-C80117592401}">
          <p14:sldIdLst>
            <p14:sldId id="306"/>
            <p14:sldId id="327"/>
            <p14:sldId id="328"/>
            <p14:sldId id="329"/>
            <p14:sldId id="332"/>
            <p14:sldId id="333"/>
            <p14:sldId id="334"/>
          </p14:sldIdLst>
        </p14:section>
        <p14:section name="Other" id="{1CAB85F8-7B4A-4936-A472-C7A2FB17F118}">
          <p14:sldIdLst>
            <p14:sldId id="335"/>
            <p14:sldId id="304"/>
            <p14:sldId id="338"/>
            <p14:sldId id="310"/>
            <p14:sldId id="311"/>
            <p14:sldId id="33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70AD47"/>
    <a:srgbClr val="FFFFFF"/>
    <a:srgbClr val="FF7C80"/>
    <a:srgbClr val="1E1E1E"/>
    <a:srgbClr val="4472C4"/>
    <a:srgbClr val="1300FF"/>
    <a:srgbClr val="D2A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5" autoAdjust="0"/>
    <p:restoredTop sz="95225" autoAdjust="0"/>
  </p:normalViewPr>
  <p:slideViewPr>
    <p:cSldViewPr snapToGrid="0">
      <p:cViewPr>
        <p:scale>
          <a:sx n="200" d="100"/>
          <a:sy n="200" d="100"/>
        </p:scale>
        <p:origin x="-2220" y="-1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0D7CF-E9CF-497D-AD3E-6FDAAEDB294F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E5264-4602-44AC-86E7-098560B35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05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E5264-4602-44AC-86E7-098560B35D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18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E5264-4602-44AC-86E7-098560B35D0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32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18C598-953B-4F70-AA6E-139241BBA111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572059-3C0D-435A-BEEF-82BF2D6DDBF0}"/>
              </a:ext>
            </a:extLst>
          </p:cNvPr>
          <p:cNvSpPr/>
          <p:nvPr userDrawn="1"/>
        </p:nvSpPr>
        <p:spPr>
          <a:xfrm>
            <a:off x="152400" y="152401"/>
            <a:ext cx="11875911" cy="6547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C89830-B7B5-4D35-9C41-5A4879A80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0F35BE-3D30-4B15-B1CE-549C49399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7" name="Picture 2" descr="국민대 로고에 대한 이미지 검색결과">
            <a:extLst>
              <a:ext uri="{FF2B5EF4-FFF2-40B4-BE49-F238E27FC236}">
                <a16:creationId xmlns:a16="http://schemas.microsoft.com/office/drawing/2014/main" id="{B7370C8B-A2F2-4587-B8D5-F528B975F1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834" y="5486067"/>
            <a:ext cx="2661771" cy="9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5CDB74-D53F-48BC-8334-0BDF67D72A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17397" y="5637350"/>
            <a:ext cx="2359444" cy="7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5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84C4EBE-A77F-46CD-9BF8-23E4B38B7A99}"/>
              </a:ext>
            </a:extLst>
          </p:cNvPr>
          <p:cNvSpPr/>
          <p:nvPr userDrawn="1"/>
        </p:nvSpPr>
        <p:spPr>
          <a:xfrm>
            <a:off x="0" y="1"/>
            <a:ext cx="12192000" cy="87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43C41B-F4D0-4E28-9CA0-046158F7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6" y="95252"/>
            <a:ext cx="11819106" cy="67627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34F90-3D3B-433A-9F0E-4B698E0E0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60" y="916454"/>
            <a:ext cx="11819106" cy="5522446"/>
          </a:xfrm>
        </p:spPr>
        <p:txBody>
          <a:bodyPr/>
          <a:lstStyle>
            <a:lvl1pPr algn="l">
              <a:lnSpc>
                <a:spcPct val="100000"/>
              </a:lnSpc>
              <a:defRPr sz="2200"/>
            </a:lvl1pPr>
            <a:lvl2pPr marL="685800" indent="-228600" algn="l">
              <a:lnSpc>
                <a:spcPct val="100000"/>
              </a:lnSpc>
              <a:buFont typeface="Wingdings" panose="05000000000000000000" pitchFamily="2" charset="2"/>
              <a:buChar char="ü"/>
              <a:defRPr sz="1800"/>
            </a:lvl2pPr>
            <a:lvl3pPr marL="1143000" indent="-228600" algn="l">
              <a:lnSpc>
                <a:spcPct val="100000"/>
              </a:lnSpc>
              <a:buFont typeface="Wingdings" panose="05000000000000000000" pitchFamily="2" charset="2"/>
              <a:buChar char="Ø"/>
              <a:defRPr sz="1600"/>
            </a:lvl3pPr>
            <a:lvl4pPr marL="1600200" indent="-228600" algn="l">
              <a:lnSpc>
                <a:spcPct val="100000"/>
              </a:lnSpc>
              <a:buFont typeface="Wingdings" panose="05000000000000000000" pitchFamily="2" charset="2"/>
              <a:buChar char="v"/>
              <a:defRPr sz="1400"/>
            </a:lvl4pPr>
            <a:lvl5pPr algn="l">
              <a:lnSpc>
                <a:spcPct val="100000"/>
              </a:lnSpc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BD0982B3-CDF1-4545-BCDE-7799133C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47700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1F7936F6-D977-4A75-9C7C-4F3D069AF8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BEC21A-BC09-4A73-A53C-C849058783CC}"/>
              </a:ext>
            </a:extLst>
          </p:cNvPr>
          <p:cNvCxnSpPr/>
          <p:nvPr userDrawn="1"/>
        </p:nvCxnSpPr>
        <p:spPr>
          <a:xfrm>
            <a:off x="0" y="6438900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4E2A-9F23-4A73-BC0B-1E9DDDE33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512656"/>
            <a:ext cx="1752600" cy="295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25DEE-AFF4-4B9F-A1D9-8D68BB87C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06" y="6486525"/>
            <a:ext cx="2147186" cy="3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8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84C4EBE-A77F-46CD-9BF8-23E4B38B7A99}"/>
              </a:ext>
            </a:extLst>
          </p:cNvPr>
          <p:cNvSpPr/>
          <p:nvPr userDrawn="1"/>
        </p:nvSpPr>
        <p:spPr>
          <a:xfrm>
            <a:off x="0" y="1"/>
            <a:ext cx="12192000" cy="87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43C41B-F4D0-4E28-9CA0-046158F7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6" y="95252"/>
            <a:ext cx="11819106" cy="67627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34F90-3D3B-433A-9F0E-4B698E0E0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60" y="916454"/>
            <a:ext cx="11819106" cy="5522446"/>
          </a:xfrm>
        </p:spPr>
        <p:txBody>
          <a:bodyPr/>
          <a:lstStyle>
            <a:lvl1pPr algn="l">
              <a:lnSpc>
                <a:spcPct val="100000"/>
              </a:lnSpc>
              <a:defRPr sz="2200"/>
            </a:lvl1pPr>
            <a:lvl2pPr algn="l">
              <a:lnSpc>
                <a:spcPct val="100000"/>
              </a:lnSpc>
              <a:defRPr sz="1800"/>
            </a:lvl2pPr>
            <a:lvl3pPr algn="l">
              <a:lnSpc>
                <a:spcPct val="100000"/>
              </a:lnSpc>
              <a:defRPr sz="1600"/>
            </a:lvl3pPr>
            <a:lvl4pPr algn="l">
              <a:lnSpc>
                <a:spcPct val="100000"/>
              </a:lnSpc>
              <a:defRPr sz="1400"/>
            </a:lvl4pPr>
            <a:lvl5pPr algn="l">
              <a:lnSpc>
                <a:spcPct val="100000"/>
              </a:lnSpc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BEC21A-BC09-4A73-A53C-C849058783CC}"/>
              </a:ext>
            </a:extLst>
          </p:cNvPr>
          <p:cNvCxnSpPr/>
          <p:nvPr userDrawn="1"/>
        </p:nvCxnSpPr>
        <p:spPr>
          <a:xfrm>
            <a:off x="0" y="6438900"/>
            <a:ext cx="12192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FCF2953-824C-461A-84BA-7C2D268CA0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446" y="6525153"/>
            <a:ext cx="1628748" cy="267406"/>
          </a:xfrm>
          <a:prstGeom prst="rect">
            <a:avLst/>
          </a:prstGeom>
        </p:spPr>
      </p:pic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BB6B3EFE-D8A2-4BB6-95C8-B9BD49D3F6B2}"/>
              </a:ext>
            </a:extLst>
          </p:cNvPr>
          <p:cNvSpPr txBox="1">
            <a:spLocks/>
          </p:cNvSpPr>
          <p:nvPr userDrawn="1"/>
        </p:nvSpPr>
        <p:spPr>
          <a:xfrm>
            <a:off x="4724399" y="6477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7936F6-D977-4A75-9C7C-4F3D069AF8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FA3C6E-39AE-4B9B-B357-993390AD80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06" y="6486525"/>
            <a:ext cx="2147186" cy="34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2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84C4EBE-A77F-46CD-9BF8-23E4B38B7A99}"/>
              </a:ext>
            </a:extLst>
          </p:cNvPr>
          <p:cNvSpPr/>
          <p:nvPr userDrawn="1"/>
        </p:nvSpPr>
        <p:spPr>
          <a:xfrm>
            <a:off x="0" y="1"/>
            <a:ext cx="12192000" cy="87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34C086-DAD0-41A3-AD16-5A739FABC240}"/>
              </a:ext>
            </a:extLst>
          </p:cNvPr>
          <p:cNvSpPr/>
          <p:nvPr userDrawn="1"/>
        </p:nvSpPr>
        <p:spPr>
          <a:xfrm>
            <a:off x="0" y="6660444"/>
            <a:ext cx="12192000" cy="1975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43C41B-F4D0-4E28-9CA0-046158F7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6" y="0"/>
            <a:ext cx="11819106" cy="8678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34F90-3D3B-433A-9F0E-4B698E0E0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45" y="879061"/>
            <a:ext cx="11819106" cy="5667654"/>
          </a:xfrm>
        </p:spPr>
        <p:txBody>
          <a:bodyPr/>
          <a:lstStyle>
            <a:lvl1pPr algn="l">
              <a:lnSpc>
                <a:spcPct val="100000"/>
              </a:lnSpc>
              <a:defRPr sz="2400"/>
            </a:lvl1pPr>
            <a:lvl2pPr algn="l">
              <a:lnSpc>
                <a:spcPct val="100000"/>
              </a:lnSpc>
              <a:defRPr sz="2000"/>
            </a:lvl2pPr>
            <a:lvl3pPr algn="l">
              <a:lnSpc>
                <a:spcPct val="100000"/>
              </a:lnSpc>
              <a:defRPr sz="1800"/>
            </a:lvl3pPr>
            <a:lvl4pPr algn="l">
              <a:lnSpc>
                <a:spcPct val="100000"/>
              </a:lnSpc>
              <a:defRPr sz="1600"/>
            </a:lvl4pPr>
            <a:lvl5pPr algn="l">
              <a:lnSpc>
                <a:spcPct val="100000"/>
              </a:lnSpc>
              <a:defRPr sz="14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0"/>
            <a:r>
              <a:rPr lang="ko-KR" altLang="en-US"/>
              <a:t>마스터 텍스트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B1B476-91D0-48BD-A807-2AFB17DAD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62" y="160406"/>
            <a:ext cx="1876424" cy="635709"/>
          </a:xfrm>
          <a:prstGeom prst="rect">
            <a:avLst/>
          </a:prstGeom>
        </p:spPr>
      </p:pic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BD0982B3-CDF1-4545-BCDE-7799133C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5576" y="629531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F7936F6-D977-4A75-9C7C-4F3D069AF8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4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694C92-FB34-41E2-B218-2D7B5B24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2B2A01-E2B5-4D80-932C-810C2D960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355573-0391-423C-8504-9500F8204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ECF8F-F7AA-41C7-BA80-6F254091F657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69232-15CB-4E2B-971D-F80F5C0B9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테스트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13C55-DFF6-41C0-8FFB-D624D4964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590C4-7D7E-4175-A20F-B47DF8E4B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75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09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07.png"/><Relationship Id="rId17" Type="http://schemas.openxmlformats.org/officeDocument/2006/relationships/image" Target="../media/image122.png"/><Relationship Id="rId2" Type="http://schemas.openxmlformats.org/officeDocument/2006/relationships/image" Target="../media/image111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05.png"/><Relationship Id="rId5" Type="http://schemas.openxmlformats.org/officeDocument/2006/relationships/image" Target="../media/image114.png"/><Relationship Id="rId15" Type="http://schemas.openxmlformats.org/officeDocument/2006/relationships/image" Target="../media/image120.png"/><Relationship Id="rId10" Type="http://schemas.openxmlformats.org/officeDocument/2006/relationships/image" Target="../media/image103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0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0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05.png"/><Relationship Id="rId5" Type="http://schemas.openxmlformats.org/officeDocument/2006/relationships/image" Target="../media/image126.png"/><Relationship Id="rId10" Type="http://schemas.openxmlformats.org/officeDocument/2006/relationships/image" Target="../media/image103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52.png"/><Relationship Id="rId5" Type="http://schemas.openxmlformats.org/officeDocument/2006/relationships/image" Target="../media/image140.png"/><Relationship Id="rId10" Type="http://schemas.openxmlformats.org/officeDocument/2006/relationships/image" Target="../media/image151.png"/><Relationship Id="rId4" Type="http://schemas.openxmlformats.org/officeDocument/2006/relationships/image" Target="../media/image139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63.png"/><Relationship Id="rId7" Type="http://schemas.openxmlformats.org/officeDocument/2006/relationships/image" Target="../media/image15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13.png"/><Relationship Id="rId7" Type="http://schemas.openxmlformats.org/officeDocument/2006/relationships/image" Target="../media/image208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15.png"/><Relationship Id="rId10" Type="http://schemas.openxmlformats.org/officeDocument/2006/relationships/image" Target="../media/image217.png"/><Relationship Id="rId4" Type="http://schemas.openxmlformats.org/officeDocument/2006/relationships/image" Target="../media/image214.png"/><Relationship Id="rId9" Type="http://schemas.openxmlformats.org/officeDocument/2006/relationships/image" Target="../media/image2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218.png"/><Relationship Id="rId16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image" Target="../media/image261.png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C291E-6567-43E3-A41F-50F80246C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Weekly Meeting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C13510-8C67-4F83-AFBA-8CB455DB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차량 임베디드 소프트웨어 실험실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ko-KR" altLang="en-US" dirty="0"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안솔</a:t>
            </a:r>
          </a:p>
        </p:txBody>
      </p:sp>
    </p:spTree>
    <p:extLst>
      <p:ext uri="{BB962C8B-B14F-4D97-AF65-F5344CB8AC3E}">
        <p14:creationId xmlns:p14="http://schemas.microsoft.com/office/powerpoint/2010/main" val="3463345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3D55B-1171-D0BC-826B-642694396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9FE5B-ADF6-20FF-F06F-4D5FD925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 (</a:t>
            </a:r>
            <a:r>
              <a:rPr lang="en-US" altLang="ko-KR" dirty="0" err="1"/>
              <a:t>N_thread</a:t>
            </a:r>
            <a:r>
              <a:rPr lang="en-US" altLang="ko-KR" dirty="0"/>
              <a:t> = 10)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0DDB0-2CE8-01A3-4293-9FB9698E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E9389-CCC9-1A4C-EA89-047DD6FE0EFD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13280-0498-A2A8-2E69-2221A5C2B803}"/>
              </a:ext>
            </a:extLst>
          </p:cNvPr>
          <p:cNvSpPr txBox="1"/>
          <p:nvPr/>
        </p:nvSpPr>
        <p:spPr>
          <a:xfrm>
            <a:off x="3445880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9CACE-268B-5896-FCF0-CB70760A2407}"/>
              </a:ext>
            </a:extLst>
          </p:cNvPr>
          <p:cNvSpPr txBox="1"/>
          <p:nvPr/>
        </p:nvSpPr>
        <p:spPr>
          <a:xfrm>
            <a:off x="6379854" y="934079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967A0-E79C-614F-F66E-7409B3CD4B46}"/>
              </a:ext>
            </a:extLst>
          </p:cNvPr>
          <p:cNvSpPr txBox="1"/>
          <p:nvPr/>
        </p:nvSpPr>
        <p:spPr>
          <a:xfrm>
            <a:off x="9404956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94CD7-15FD-80A1-BD4F-ED3D9CD34A6D}"/>
              </a:ext>
            </a:extLst>
          </p:cNvPr>
          <p:cNvSpPr txBox="1"/>
          <p:nvPr/>
        </p:nvSpPr>
        <p:spPr>
          <a:xfrm>
            <a:off x="434205" y="908075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209E8E-F9CA-E2DF-3EDA-5AA36A33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1" y="1352401"/>
            <a:ext cx="2650120" cy="21529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2707C9-55F4-7EB8-05C5-E7B911BC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5" y="3750728"/>
            <a:ext cx="2649841" cy="21529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BFA9F6-98C4-6542-7780-CFF33C54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84" y="1352401"/>
            <a:ext cx="2718071" cy="22070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86D9D9-D411-B360-381F-487F643BE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142" y="3798494"/>
            <a:ext cx="2648158" cy="21052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FFAC53-8FCD-AA29-F9AC-FF56777F2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707" y="1352400"/>
            <a:ext cx="2706599" cy="21846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8A1BBE-60B8-8E5D-8DFB-CAB6BEE30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072" y="3798494"/>
            <a:ext cx="2594140" cy="21052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827DD1B-BFC9-ADE4-B618-A92D6A9D0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8115" y="1331836"/>
            <a:ext cx="2784234" cy="22580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B4DAC0B-53FD-F3BB-3427-725D71FB3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590" y="3853576"/>
            <a:ext cx="2605672" cy="205522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82AE44A-9FC5-8FDB-6897-B43072F0E2E5}"/>
              </a:ext>
            </a:extLst>
          </p:cNvPr>
          <p:cNvCxnSpPr>
            <a:cxnSpLocks/>
          </p:cNvCxnSpPr>
          <p:nvPr/>
        </p:nvCxnSpPr>
        <p:spPr>
          <a:xfrm flipV="1">
            <a:off x="2930236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08FC54-3F3A-DAE5-ED92-8E3C535DBAA6}"/>
              </a:ext>
            </a:extLst>
          </p:cNvPr>
          <p:cNvCxnSpPr>
            <a:cxnSpLocks/>
          </p:cNvCxnSpPr>
          <p:nvPr/>
        </p:nvCxnSpPr>
        <p:spPr>
          <a:xfrm flipV="1">
            <a:off x="6096000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C8ACB8C-8A9E-DD4B-227F-601B15886D24}"/>
              </a:ext>
            </a:extLst>
          </p:cNvPr>
          <p:cNvCxnSpPr>
            <a:cxnSpLocks/>
          </p:cNvCxnSpPr>
          <p:nvPr/>
        </p:nvCxnSpPr>
        <p:spPr>
          <a:xfrm flipV="1">
            <a:off x="8962631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80CFB2-4156-9A8F-F995-327621F2D8BA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3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FF743-02DF-8FDF-259D-3EEDA3E4C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6C8DC-58EE-0E91-5DFD-F2BB2F0A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[Full freedom]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B09FC-3DD3-977A-B642-EEB2ED6B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D1D9FE-F5BA-1DB3-7F97-0CEDD471CBDB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9E26B02-950D-5277-89B6-E1CB13DE3B5A}"/>
              </a:ext>
            </a:extLst>
          </p:cNvPr>
          <p:cNvCxnSpPr>
            <a:cxnSpLocks/>
          </p:cNvCxnSpPr>
          <p:nvPr/>
        </p:nvCxnSpPr>
        <p:spPr>
          <a:xfrm flipV="1">
            <a:off x="2930236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5294D0E-D470-499C-F16C-CA5CECD9C2D5}"/>
              </a:ext>
            </a:extLst>
          </p:cNvPr>
          <p:cNvCxnSpPr>
            <a:cxnSpLocks/>
          </p:cNvCxnSpPr>
          <p:nvPr/>
        </p:nvCxnSpPr>
        <p:spPr>
          <a:xfrm flipV="1">
            <a:off x="6096000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D2180B-7987-5DFC-16DC-345CBE98C5E7}"/>
              </a:ext>
            </a:extLst>
          </p:cNvPr>
          <p:cNvSpPr txBox="1"/>
          <p:nvPr/>
        </p:nvSpPr>
        <p:spPr>
          <a:xfrm>
            <a:off x="3445880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A9075-7764-4D4D-33B8-6FFE09B481E0}"/>
              </a:ext>
            </a:extLst>
          </p:cNvPr>
          <p:cNvSpPr txBox="1"/>
          <p:nvPr/>
        </p:nvSpPr>
        <p:spPr>
          <a:xfrm>
            <a:off x="6379854" y="934079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0EE2-3D43-CE90-803D-59497D8C3E63}"/>
              </a:ext>
            </a:extLst>
          </p:cNvPr>
          <p:cNvSpPr txBox="1"/>
          <p:nvPr/>
        </p:nvSpPr>
        <p:spPr>
          <a:xfrm>
            <a:off x="9404956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FE1BC-66D4-FD5B-ECEB-6E36023A4325}"/>
              </a:ext>
            </a:extLst>
          </p:cNvPr>
          <p:cNvSpPr txBox="1"/>
          <p:nvPr/>
        </p:nvSpPr>
        <p:spPr>
          <a:xfrm>
            <a:off x="434205" y="908075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4B5BE8-6B3A-2FD1-815F-9547B9AB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2" y="1352401"/>
            <a:ext cx="2769057" cy="20100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3DA4B7-EDE7-1303-01EA-0EC4390C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9" y="3456625"/>
            <a:ext cx="2769057" cy="20058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D0FDA5-5C87-791B-8D5C-77FE91D15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348" y="1368805"/>
            <a:ext cx="2697874" cy="19936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2F57A9-0593-B730-332D-C7CB09C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501" y="3456625"/>
            <a:ext cx="2807040" cy="20566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19A3E5D-C454-8CCC-245F-899AAE100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617" y="1368805"/>
            <a:ext cx="2620277" cy="19082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C18A2D-9B61-DBE9-4443-5D5DCE2FF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617" y="3456625"/>
            <a:ext cx="2610358" cy="19082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2291A6D-E500-4FA3-C571-F245C347D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7435" y="1368805"/>
            <a:ext cx="2633117" cy="190824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BA5EBAE-65F7-969C-C0E6-7936654FD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435" y="3456625"/>
            <a:ext cx="2613612" cy="1908246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A14A792-4FFB-2AA4-4CED-3DBF6B7D762F}"/>
              </a:ext>
            </a:extLst>
          </p:cNvPr>
          <p:cNvCxnSpPr>
            <a:cxnSpLocks/>
          </p:cNvCxnSpPr>
          <p:nvPr/>
        </p:nvCxnSpPr>
        <p:spPr>
          <a:xfrm flipV="1">
            <a:off x="8962631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6C1380-9277-A8E5-59F8-E2357C4C5AF7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07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1E857-596C-67C0-69BF-35988CCA6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95991-0AF3-7672-8CC4-A25A1719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[Full freedom]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D432D-599A-6CE1-440A-118A9E69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4D3AE7-94DE-FC56-907E-C4464723CAA4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4BA342-0F2C-EA42-E9D0-90F14B579F50}"/>
              </a:ext>
            </a:extLst>
          </p:cNvPr>
          <p:cNvCxnSpPr>
            <a:cxnSpLocks/>
          </p:cNvCxnSpPr>
          <p:nvPr/>
        </p:nvCxnSpPr>
        <p:spPr>
          <a:xfrm flipV="1">
            <a:off x="2930236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0195BA-6A83-6BA6-E2A2-A93CAE3E36AF}"/>
              </a:ext>
            </a:extLst>
          </p:cNvPr>
          <p:cNvCxnSpPr>
            <a:cxnSpLocks/>
          </p:cNvCxnSpPr>
          <p:nvPr/>
        </p:nvCxnSpPr>
        <p:spPr>
          <a:xfrm flipV="1">
            <a:off x="6096000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D690D-5E6F-EB73-0932-C18715B82F01}"/>
              </a:ext>
            </a:extLst>
          </p:cNvPr>
          <p:cNvSpPr txBox="1"/>
          <p:nvPr/>
        </p:nvSpPr>
        <p:spPr>
          <a:xfrm>
            <a:off x="3445880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1D2FC-074D-9704-34F2-BD33CE8C5D32}"/>
              </a:ext>
            </a:extLst>
          </p:cNvPr>
          <p:cNvSpPr txBox="1"/>
          <p:nvPr/>
        </p:nvSpPr>
        <p:spPr>
          <a:xfrm>
            <a:off x="6379854" y="934079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220A6-8705-85EF-BF11-AB3141FFE893}"/>
              </a:ext>
            </a:extLst>
          </p:cNvPr>
          <p:cNvSpPr txBox="1"/>
          <p:nvPr/>
        </p:nvSpPr>
        <p:spPr>
          <a:xfrm>
            <a:off x="9404956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8EB57-60C4-9F64-316A-A59A97DF4DA1}"/>
              </a:ext>
            </a:extLst>
          </p:cNvPr>
          <p:cNvSpPr txBox="1"/>
          <p:nvPr/>
        </p:nvSpPr>
        <p:spPr>
          <a:xfrm>
            <a:off x="434205" y="908075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08E25F-BBB8-38ED-524A-09122614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5" y="5114209"/>
            <a:ext cx="1407771" cy="10805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AB0E11-EBF0-E990-3260-A89079D8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856" y="5075373"/>
            <a:ext cx="1552994" cy="12022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07FA524-0686-BF93-FCA9-6E9D91797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14" y="3087748"/>
            <a:ext cx="2394966" cy="17962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5CEA50-CCB9-1EDC-34DC-82478309E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205" y="5099548"/>
            <a:ext cx="1347124" cy="10273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01EBD7-6925-EF9C-3FF9-CCB7CCE07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033" y="3079385"/>
            <a:ext cx="2383544" cy="180471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0B115B8-6D8A-42D8-D163-5FB6661D7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218" y="5075373"/>
            <a:ext cx="1458231" cy="11191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91FE816-B043-E8ED-7D83-D873B4C5B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3987" y="5075373"/>
            <a:ext cx="1426103" cy="1112783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7F37626-3DEA-EFB5-AEC2-379F7F7CD7D2}"/>
              </a:ext>
            </a:extLst>
          </p:cNvPr>
          <p:cNvCxnSpPr>
            <a:cxnSpLocks/>
          </p:cNvCxnSpPr>
          <p:nvPr/>
        </p:nvCxnSpPr>
        <p:spPr>
          <a:xfrm flipV="1">
            <a:off x="8962631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9CAEB5FC-6787-BF0B-30EF-8229B71B5C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9868" y="5099549"/>
            <a:ext cx="1348225" cy="10273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39E228B-B4A7-7E00-2BC1-F93311AF4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484" y="1206639"/>
            <a:ext cx="2436153" cy="17684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9470877-7511-B877-32BE-F46DF497B6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5290" y="1223044"/>
            <a:ext cx="2373528" cy="175400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DFD5A82-608A-1797-4D86-A68818FC8E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9560" y="1223043"/>
            <a:ext cx="2305260" cy="167883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E1B3F79-6AB1-4FF5-4D28-75394AD630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5378" y="1223043"/>
            <a:ext cx="2316556" cy="167883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08CE32B-3662-3668-9567-C50C03C55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6370" y="5114209"/>
            <a:ext cx="1500014" cy="11634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4A130CB-C418-48AC-644A-B10B430DFF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2211" y="3079385"/>
            <a:ext cx="2360488" cy="180471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9606DF8-08D5-04EB-700C-E87261F42C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4228" y="5114210"/>
            <a:ext cx="1417424" cy="10866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DA2D08D-EC5C-22E9-981E-F6D6FC359E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205" y="3087748"/>
            <a:ext cx="2373526" cy="1796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5ED4F9-CA7C-96E7-51D4-F6B20D031432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8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7F1A2-574B-A6FA-8504-2E61EDA87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B4445-E3B8-CC72-FB72-5E8F7AFD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[Full freedom]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426AF4-A16B-B12D-0FBF-4990209F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54749A-92F5-1D4A-ABD9-2C66FE8DF8CF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EEF91D-FF07-5B4E-8A4F-3404ACC9E4A0}"/>
              </a:ext>
            </a:extLst>
          </p:cNvPr>
          <p:cNvCxnSpPr>
            <a:cxnSpLocks/>
          </p:cNvCxnSpPr>
          <p:nvPr/>
        </p:nvCxnSpPr>
        <p:spPr>
          <a:xfrm flipV="1">
            <a:off x="2930236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914305-7766-FFF7-108D-B0442E25263B}"/>
              </a:ext>
            </a:extLst>
          </p:cNvPr>
          <p:cNvCxnSpPr>
            <a:cxnSpLocks/>
          </p:cNvCxnSpPr>
          <p:nvPr/>
        </p:nvCxnSpPr>
        <p:spPr>
          <a:xfrm flipV="1">
            <a:off x="6096000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C9B0C4-51FA-6700-A148-903C076E44AE}"/>
              </a:ext>
            </a:extLst>
          </p:cNvPr>
          <p:cNvSpPr txBox="1"/>
          <p:nvPr/>
        </p:nvSpPr>
        <p:spPr>
          <a:xfrm>
            <a:off x="3445880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F6AE3-30A6-020E-C87F-94B3EF501601}"/>
              </a:ext>
            </a:extLst>
          </p:cNvPr>
          <p:cNvSpPr txBox="1"/>
          <p:nvPr/>
        </p:nvSpPr>
        <p:spPr>
          <a:xfrm>
            <a:off x="6379854" y="934079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7F7EB-6AEE-176E-F86F-A04D8684EB38}"/>
              </a:ext>
            </a:extLst>
          </p:cNvPr>
          <p:cNvSpPr txBox="1"/>
          <p:nvPr/>
        </p:nvSpPr>
        <p:spPr>
          <a:xfrm>
            <a:off x="9404956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96C4A-9C64-78AE-4773-37BDB883BDEA}"/>
              </a:ext>
            </a:extLst>
          </p:cNvPr>
          <p:cNvSpPr txBox="1"/>
          <p:nvPr/>
        </p:nvSpPr>
        <p:spPr>
          <a:xfrm>
            <a:off x="434205" y="908075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72BCFA-5363-3E67-0B83-710063C9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" y="5039610"/>
            <a:ext cx="2889465" cy="10312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5EFFC-47B8-5FEA-DC94-62674607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1" y="3187930"/>
            <a:ext cx="2769805" cy="15877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FFC079-1EB1-0442-AAC2-1FA6E2A87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051" y="5039610"/>
            <a:ext cx="2909069" cy="10551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855C37-B5B9-4036-4E78-35B42AA8E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947" y="3207547"/>
            <a:ext cx="2805544" cy="15871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75FE1EA-0D7C-4890-4207-3C2193D5C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629" y="5053133"/>
            <a:ext cx="2877935" cy="10110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E93BC6-C456-CA97-5832-04BA385C5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512" y="3207547"/>
            <a:ext cx="2717618" cy="153991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267953-2B49-668B-8A55-0FB904FC71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8978" y="5064541"/>
            <a:ext cx="2844195" cy="10301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C743807-F91C-AA63-63B3-1806E4C56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5573" y="3207547"/>
            <a:ext cx="2613689" cy="1539913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1EF3EC8-1E7A-C191-C02C-1A39D60810EA}"/>
              </a:ext>
            </a:extLst>
          </p:cNvPr>
          <p:cNvCxnSpPr>
            <a:cxnSpLocks/>
          </p:cNvCxnSpPr>
          <p:nvPr/>
        </p:nvCxnSpPr>
        <p:spPr>
          <a:xfrm flipV="1">
            <a:off x="8962631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3D0F22B2-183D-6F9F-0E3A-7EEE08005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484" y="1206639"/>
            <a:ext cx="2436153" cy="17684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F6768A8-A9DE-E9FB-A832-2B33AF8E3E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5290" y="1223044"/>
            <a:ext cx="2373528" cy="175400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49C04D-E57A-2B10-8626-89CF55DD29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9560" y="1223043"/>
            <a:ext cx="2305260" cy="167883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5F8ECCD-AB8C-BC60-92F4-24E01F438B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5378" y="1223043"/>
            <a:ext cx="2316556" cy="1678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6AEF00-D101-CE0A-52F4-CFD31D00A79F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09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A11B8-7B53-2342-5A17-6A9073D6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Idle CPU cores reclaiming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D4C60-F1FB-8323-3DB6-8C32AC3B7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37470-6C82-67BD-AB7E-6C47ADD1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2BCAD-F260-3F04-1B76-4D9B64BD7EDA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D3AF85-57E4-060A-C2DF-1F7E263D8D14}"/>
              </a:ext>
            </a:extLst>
          </p:cNvPr>
          <p:cNvSpPr/>
          <p:nvPr/>
        </p:nvSpPr>
        <p:spPr>
          <a:xfrm>
            <a:off x="5008301" y="3086236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7CB49-6997-32F5-E4DD-A88AF9D5D7BA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7092B-8E4E-8F6B-C71D-13CD2F3C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55663-DA4C-66C7-0915-B1553877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ILP</a:t>
            </a:r>
            <a:r>
              <a:rPr lang="ko-KR" altLang="en-US" dirty="0"/>
              <a:t> </a:t>
            </a:r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3BDF9-8447-8EC2-FDB2-7152D40B9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7E1B5-52F8-52B9-836F-D6137AA2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3B766C-4D56-D31D-A910-D7C09EF8841E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6AA27E-2CCC-88B7-9811-3FC779561904}"/>
              </a:ext>
            </a:extLst>
          </p:cNvPr>
          <p:cNvSpPr/>
          <p:nvPr/>
        </p:nvSpPr>
        <p:spPr>
          <a:xfrm>
            <a:off x="5008301" y="3086236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D762E-B5DA-5D9A-8427-CCD34EFEAF9B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741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1F0CD-496B-EA9E-AD40-EF9A0E20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5FB6-75EF-FA0A-9ECD-19C367A07301}"/>
              </a:ext>
            </a:extLst>
          </p:cNvPr>
          <p:cNvSpPr txBox="1"/>
          <p:nvPr/>
        </p:nvSpPr>
        <p:spPr>
          <a:xfrm>
            <a:off x="2712862" y="1985409"/>
            <a:ext cx="67662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dirty="0"/>
              <a:t>Real Model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가지 대표 타입 별로 실제 모델</a:t>
            </a:r>
          </a:p>
        </p:txBody>
      </p:sp>
    </p:spTree>
    <p:extLst>
      <p:ext uri="{BB962C8B-B14F-4D97-AF65-F5344CB8AC3E}">
        <p14:creationId xmlns:p14="http://schemas.microsoft.com/office/powerpoint/2010/main" val="1822834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598A-5575-4F5F-F6EE-E5D733022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87C65-7D7D-0DC2-CAF6-8DD17CB1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Seq, </a:t>
            </a:r>
            <a:r>
              <a:rPr lang="en-US" altLang="ko-KR" dirty="0" err="1"/>
              <a:t>Tpa</a:t>
            </a:r>
            <a:r>
              <a:rPr lang="en-US" altLang="ko-KR" dirty="0"/>
              <a:t>, Dpa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1BB34A-8402-E937-88BC-77A556D6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446373-EE92-B3E5-B724-FB4D397349B9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F25BBF-55CC-A3B6-BC9E-0EF653AB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66" y="1210141"/>
            <a:ext cx="2072372" cy="1121874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59C5A4-409F-EE27-2D7B-0B21EE6E28B9}"/>
              </a:ext>
            </a:extLst>
          </p:cNvPr>
          <p:cNvCxnSpPr>
            <a:cxnSpLocks/>
          </p:cNvCxnSpPr>
          <p:nvPr/>
        </p:nvCxnSpPr>
        <p:spPr>
          <a:xfrm flipH="1">
            <a:off x="33233" y="2748843"/>
            <a:ext cx="12054800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3178E2-7CD1-5C1A-8CE3-86CAFFAFAF1C}"/>
              </a:ext>
            </a:extLst>
          </p:cNvPr>
          <p:cNvCxnSpPr>
            <a:cxnSpLocks/>
          </p:cNvCxnSpPr>
          <p:nvPr/>
        </p:nvCxnSpPr>
        <p:spPr>
          <a:xfrm flipH="1">
            <a:off x="68600" y="4762499"/>
            <a:ext cx="12054800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5F449D3B-4985-DAAD-B8D9-72121CC1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0521"/>
            <a:ext cx="2394065" cy="10960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A665E24-ADDB-6446-927F-A6A3CB6F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97" y="1188354"/>
            <a:ext cx="2072372" cy="11783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A78143F-E058-BF0C-9AAC-B26AEACAD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28" y="1247959"/>
            <a:ext cx="2012580" cy="108405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EBC87D2-EA53-54CB-216A-D79C72A61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616" y="1279956"/>
            <a:ext cx="1200439" cy="100158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02B5275-5C6A-FCFC-6F4E-66C2291F5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492" y="1247959"/>
            <a:ext cx="1952214" cy="108405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AA9EFAE-D0DA-7217-90CA-74EDD7989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33" y="3216147"/>
            <a:ext cx="2394065" cy="110642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D1AE6FD-CED2-A8D4-0F87-73421F308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609" y="3215311"/>
            <a:ext cx="2068555" cy="112685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0A34334-D270-3933-6BE5-03DC69CC2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5097" y="3197460"/>
            <a:ext cx="2113932" cy="11870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F89B6E6-EBF4-BF19-BDBD-F9EE3FD3C2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9560" y="3216147"/>
            <a:ext cx="2043056" cy="110606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CAE8AAA-CCF9-F6C1-0CD4-6B8AC1A9A2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0631" y="3229212"/>
            <a:ext cx="1277928" cy="10659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F017EED-0A82-22D5-489E-2950A5F4C7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4492" y="3216147"/>
            <a:ext cx="1897701" cy="105476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4373DDD-A421-1924-9631-6E23EE0335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" y="5235998"/>
            <a:ext cx="2427298" cy="110022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636AD4A-2401-8D8F-41FD-940F9D6B11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7189" y="5254083"/>
            <a:ext cx="2157908" cy="117885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13C4EAF-304B-C5FF-E88F-88F825D017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8675" y="5254083"/>
            <a:ext cx="2100354" cy="116704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89AF0C-7FEF-8ABB-E8AB-A571416D22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6928" y="5254084"/>
            <a:ext cx="2100354" cy="11494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DD87BA1-6328-0C5E-F760-347C09BC675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17282" y="5243286"/>
            <a:ext cx="1357892" cy="109293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FB00513-84A6-1AAD-1F20-98F22A63D6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28563" y="5237045"/>
            <a:ext cx="1858143" cy="103309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24577EE-822C-A077-BCF5-B63693468869}"/>
              </a:ext>
            </a:extLst>
          </p:cNvPr>
          <p:cNvSpPr txBox="1"/>
          <p:nvPr/>
        </p:nvSpPr>
        <p:spPr>
          <a:xfrm>
            <a:off x="-89497" y="871852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E6ACFB-6240-C3B3-814C-6648CDACB4B4}"/>
              </a:ext>
            </a:extLst>
          </p:cNvPr>
          <p:cNvSpPr txBox="1"/>
          <p:nvPr/>
        </p:nvSpPr>
        <p:spPr>
          <a:xfrm>
            <a:off x="-36849" y="281492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D18521-1A13-0E14-EE3E-1BDC382EB1A8}"/>
              </a:ext>
            </a:extLst>
          </p:cNvPr>
          <p:cNvSpPr txBox="1"/>
          <p:nvPr/>
        </p:nvSpPr>
        <p:spPr>
          <a:xfrm>
            <a:off x="-36850" y="4824296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125FE3-C8D7-EA8B-94C9-92E59F9B1FB0}"/>
              </a:ext>
            </a:extLst>
          </p:cNvPr>
          <p:cNvSpPr/>
          <p:nvPr/>
        </p:nvSpPr>
        <p:spPr>
          <a:xfrm>
            <a:off x="5202028" y="208353"/>
            <a:ext cx="1787942" cy="450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Orin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24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0C27-06E1-7800-92A9-6F357644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64356-660A-815C-DA27-E01DE1EB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Seq, </a:t>
            </a:r>
            <a:r>
              <a:rPr lang="en-US" altLang="ko-KR" dirty="0" err="1"/>
              <a:t>Tpa</a:t>
            </a:r>
            <a:r>
              <a:rPr lang="en-US" altLang="ko-KR" dirty="0"/>
              <a:t>, Dpa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DDC25F-A917-CCE8-5505-0737F9E7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8EB1D8-0FF2-5505-C171-CB49640914D6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12F53D-75A4-0791-4D36-B70C8E18E040}"/>
              </a:ext>
            </a:extLst>
          </p:cNvPr>
          <p:cNvCxnSpPr>
            <a:cxnSpLocks/>
          </p:cNvCxnSpPr>
          <p:nvPr/>
        </p:nvCxnSpPr>
        <p:spPr>
          <a:xfrm flipH="1">
            <a:off x="33233" y="2748843"/>
            <a:ext cx="12054800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9FB9D65-C2B0-4872-BE5B-665D1832DFEB}"/>
              </a:ext>
            </a:extLst>
          </p:cNvPr>
          <p:cNvCxnSpPr>
            <a:cxnSpLocks/>
          </p:cNvCxnSpPr>
          <p:nvPr/>
        </p:nvCxnSpPr>
        <p:spPr>
          <a:xfrm flipH="1">
            <a:off x="68600" y="4762499"/>
            <a:ext cx="12054800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6D7ADE9F-319D-5074-2D1D-0D780536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09" y="3215311"/>
            <a:ext cx="2068555" cy="112685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D3A4EE0-178D-E151-C1E7-9A8E653B2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97" y="3197460"/>
            <a:ext cx="2113932" cy="11870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3FC5B6A-79D0-FFD4-5CC9-BE212D6FB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560" y="3216147"/>
            <a:ext cx="2043056" cy="110606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17D7072-9CCB-6B1C-1263-AF5CF56D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631" y="3229212"/>
            <a:ext cx="1277928" cy="10659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A651593-D0D8-2775-46CD-AA301497C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492" y="3216147"/>
            <a:ext cx="1897701" cy="105476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C309331-CE43-C10B-17FE-1A9753143972}"/>
              </a:ext>
            </a:extLst>
          </p:cNvPr>
          <p:cNvSpPr txBox="1"/>
          <p:nvPr/>
        </p:nvSpPr>
        <p:spPr>
          <a:xfrm>
            <a:off x="-89497" y="871852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0C8D0F-FF12-0F0B-3FF1-F7015CF57C94}"/>
              </a:ext>
            </a:extLst>
          </p:cNvPr>
          <p:cNvSpPr txBox="1"/>
          <p:nvPr/>
        </p:nvSpPr>
        <p:spPr>
          <a:xfrm>
            <a:off x="-36849" y="281492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A8F090-743E-67F1-8665-825B7EEBD5A2}"/>
              </a:ext>
            </a:extLst>
          </p:cNvPr>
          <p:cNvSpPr txBox="1"/>
          <p:nvPr/>
        </p:nvSpPr>
        <p:spPr>
          <a:xfrm>
            <a:off x="-36850" y="4824296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57EE3F-9273-9F94-2FCF-CF56FDBA0498}"/>
              </a:ext>
            </a:extLst>
          </p:cNvPr>
          <p:cNvSpPr/>
          <p:nvPr/>
        </p:nvSpPr>
        <p:spPr>
          <a:xfrm>
            <a:off x="4119988" y="96437"/>
            <a:ext cx="4437272" cy="7710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Nano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467D85C0-3B4B-E5DA-5460-D36723E458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30" y="1448699"/>
            <a:ext cx="2160000" cy="1080000"/>
          </a:xfrm>
          <a:prstGeom prst="rect">
            <a:avLst/>
          </a:prstGeom>
        </p:spPr>
      </p:pic>
      <p:pic>
        <p:nvPicPr>
          <p:cNvPr id="8" name="그림 7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59BCBE26-CDE9-4FE0-890E-BF939B96C5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60" y="1553783"/>
            <a:ext cx="1296000" cy="1080000"/>
          </a:xfrm>
          <a:prstGeom prst="rect">
            <a:avLst/>
          </a:prstGeom>
        </p:spPr>
      </p:pic>
      <p:pic>
        <p:nvPicPr>
          <p:cNvPr id="10" name="그림 9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06FF3FAF-12BE-761A-B3A1-608B1C61C7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30" y="1458675"/>
            <a:ext cx="2160000" cy="1080000"/>
          </a:xfrm>
          <a:prstGeom prst="rect">
            <a:avLst/>
          </a:prstGeom>
        </p:spPr>
      </p:pic>
      <p:pic>
        <p:nvPicPr>
          <p:cNvPr id="12" name="그림 11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A9AC38F4-04CF-8E49-6BB0-3E6FE2E166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00" y="1448699"/>
            <a:ext cx="2160000" cy="1080000"/>
          </a:xfrm>
          <a:prstGeom prst="rect">
            <a:avLst/>
          </a:prstGeom>
        </p:spPr>
      </p:pic>
      <p:pic>
        <p:nvPicPr>
          <p:cNvPr id="14" name="그림 1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07399C9-84BF-F637-6128-408ABA2178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71" y="1367303"/>
            <a:ext cx="2160000" cy="1080000"/>
          </a:xfrm>
          <a:prstGeom prst="rect">
            <a:avLst/>
          </a:prstGeom>
        </p:spPr>
      </p:pic>
      <p:pic>
        <p:nvPicPr>
          <p:cNvPr id="18" name="그림 17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334DE9E8-745F-04E7-25AE-2AFDE52A89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5" y="1393124"/>
            <a:ext cx="2160000" cy="1080000"/>
          </a:xfrm>
          <a:prstGeom prst="rect">
            <a:avLst/>
          </a:prstGeom>
        </p:spPr>
      </p:pic>
      <p:pic>
        <p:nvPicPr>
          <p:cNvPr id="7" name="그림 6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D6857B6B-3DC4-62C4-DD54-D689EA43AA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6" y="3282787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0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8F377-C528-BBD9-C493-287FD15BB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72638-4664-A21B-E165-F5B49A6B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Seq, </a:t>
            </a:r>
            <a:r>
              <a:rPr lang="en-US" altLang="ko-KR" dirty="0" err="1"/>
              <a:t>Tpa</a:t>
            </a:r>
            <a:r>
              <a:rPr lang="en-US" altLang="ko-KR" dirty="0"/>
              <a:t>, Dpa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137EB-FB34-9993-0D0C-100FA1A6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F614F7-9FA2-7598-3C80-AEFC9BEE689E}"/>
              </a:ext>
            </a:extLst>
          </p:cNvPr>
          <p:cNvSpPr/>
          <p:nvPr/>
        </p:nvSpPr>
        <p:spPr>
          <a:xfrm>
            <a:off x="5684827" y="190685"/>
            <a:ext cx="3334483" cy="485407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 Energy consumption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B1DFEA-6052-C7D3-2567-39FA51C3E721}"/>
              </a:ext>
            </a:extLst>
          </p:cNvPr>
          <p:cNvSpPr/>
          <p:nvPr/>
        </p:nvSpPr>
        <p:spPr>
          <a:xfrm>
            <a:off x="10217610" y="1906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72453C-6574-A6AB-D434-08DF4CA006B6}"/>
              </a:ext>
            </a:extLst>
          </p:cNvPr>
          <p:cNvCxnSpPr>
            <a:cxnSpLocks/>
          </p:cNvCxnSpPr>
          <p:nvPr/>
        </p:nvCxnSpPr>
        <p:spPr>
          <a:xfrm flipH="1">
            <a:off x="33233" y="2748843"/>
            <a:ext cx="12054800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0A4561-3F7B-474D-3C88-E2BE1033E255}"/>
              </a:ext>
            </a:extLst>
          </p:cNvPr>
          <p:cNvCxnSpPr>
            <a:cxnSpLocks/>
          </p:cNvCxnSpPr>
          <p:nvPr/>
        </p:nvCxnSpPr>
        <p:spPr>
          <a:xfrm flipH="1">
            <a:off x="68600" y="4762499"/>
            <a:ext cx="12054800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AE7D69-65D9-EF2D-5BE7-F0CE528A2D81}"/>
              </a:ext>
            </a:extLst>
          </p:cNvPr>
          <p:cNvSpPr txBox="1"/>
          <p:nvPr/>
        </p:nvSpPr>
        <p:spPr>
          <a:xfrm>
            <a:off x="-89497" y="871852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A5350-EABB-DCAF-74AB-AC814079738C}"/>
              </a:ext>
            </a:extLst>
          </p:cNvPr>
          <p:cNvSpPr txBox="1"/>
          <p:nvPr/>
        </p:nvSpPr>
        <p:spPr>
          <a:xfrm>
            <a:off x="-36849" y="281492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A4E71-EE46-5069-A862-8A18D94FE9C4}"/>
              </a:ext>
            </a:extLst>
          </p:cNvPr>
          <p:cNvSpPr txBox="1"/>
          <p:nvPr/>
        </p:nvSpPr>
        <p:spPr>
          <a:xfrm>
            <a:off x="-36850" y="4824296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07C5855-7180-8375-040F-C3220693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" y="3329364"/>
            <a:ext cx="2659660" cy="112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4A4387-B92E-3259-2063-683E6F0AE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" y="5159204"/>
            <a:ext cx="2663949" cy="11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ED8CD87-D3B3-C009-8622-0C847D12C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" y="1345751"/>
            <a:ext cx="2631857" cy="110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C64D97-4B12-BD48-1D60-1002DD9630F9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46"/>
          <a:stretch/>
        </p:blipFill>
        <p:spPr bwMode="auto">
          <a:xfrm>
            <a:off x="10217610" y="3329333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29688B1-B347-3AD5-6AF0-CB62D7BB9B30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59" b="19747"/>
          <a:stretch/>
        </p:blipFill>
        <p:spPr bwMode="auto">
          <a:xfrm>
            <a:off x="8271691" y="3371170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EA57196-AAC5-3022-F414-B62A12A953F4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3" b="39953"/>
          <a:stretch/>
        </p:blipFill>
        <p:spPr bwMode="auto">
          <a:xfrm>
            <a:off x="6346131" y="3333669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CABE2E0-4CAD-39A0-B4C7-CAE4E34E439B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2" b="60094"/>
          <a:stretch/>
        </p:blipFill>
        <p:spPr bwMode="auto">
          <a:xfrm>
            <a:off x="2639291" y="3299639"/>
            <a:ext cx="1782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647DDC20-77D9-8C2C-1329-D002A3C93A09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06"/>
          <a:stretch/>
        </p:blipFill>
        <p:spPr bwMode="auto">
          <a:xfrm>
            <a:off x="4419194" y="3333668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70BAC0-6BFD-BB69-CBF6-D6A3A598836D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38"/>
          <a:stretch/>
        </p:blipFill>
        <p:spPr bwMode="auto">
          <a:xfrm>
            <a:off x="10197251" y="5192432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884837FC-5462-357F-1205-93FE9544CFE9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30" b="20073"/>
          <a:stretch/>
        </p:blipFill>
        <p:spPr bwMode="auto">
          <a:xfrm>
            <a:off x="8271691" y="5170560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2E5D91A-0FB6-7604-E5EE-BB306C761985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3" b="39985"/>
          <a:stretch/>
        </p:blipFill>
        <p:spPr bwMode="auto">
          <a:xfrm>
            <a:off x="6346131" y="5159204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EE7FEF0A-1960-858C-A978-2991B7E1CB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8" b="60050"/>
          <a:stretch/>
        </p:blipFill>
        <p:spPr bwMode="auto">
          <a:xfrm>
            <a:off x="4419194" y="5144240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CA32F9A-40DD-B0AA-DD8B-EE4B41B97075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22"/>
          <a:stretch/>
        </p:blipFill>
        <p:spPr bwMode="auto">
          <a:xfrm>
            <a:off x="2637194" y="5148575"/>
            <a:ext cx="1782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09C10ED1-14EF-07B6-118E-10B4711EF4C3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1"/>
          <a:stretch/>
        </p:blipFill>
        <p:spPr bwMode="auto">
          <a:xfrm>
            <a:off x="10217610" y="1328093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EE940C5F-64A1-D98B-0135-CA5444C68864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31" b="19800"/>
          <a:stretch/>
        </p:blipFill>
        <p:spPr bwMode="auto">
          <a:xfrm>
            <a:off x="8271194" y="1313332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3E82ECC6-0E3B-407D-2435-8416CC76674D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9" b="40004"/>
          <a:stretch/>
        </p:blipFill>
        <p:spPr bwMode="auto">
          <a:xfrm>
            <a:off x="6345194" y="1327146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4DB4619B-4CBF-A296-7406-B7499401E8CC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2" b="60048"/>
          <a:stretch/>
        </p:blipFill>
        <p:spPr bwMode="auto">
          <a:xfrm>
            <a:off x="2657375" y="1303408"/>
            <a:ext cx="1782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2363A4BF-EA00-16F9-2C3B-4185361C6027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00"/>
          <a:stretch/>
        </p:blipFill>
        <p:spPr bwMode="auto">
          <a:xfrm>
            <a:off x="4419194" y="1315790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3C5C10-000B-02AD-DF84-26FF94C934DE}"/>
              </a:ext>
            </a:extLst>
          </p:cNvPr>
          <p:cNvSpPr/>
          <p:nvPr/>
        </p:nvSpPr>
        <p:spPr>
          <a:xfrm>
            <a:off x="5202028" y="208353"/>
            <a:ext cx="1787942" cy="450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Orin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0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C64E-3C94-2FF7-B36F-F8B05796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BAB24-E620-7165-60F2-78E2506D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6" y="95252"/>
            <a:ext cx="11819106" cy="676274"/>
          </a:xfrm>
        </p:spPr>
        <p:txBody>
          <a:bodyPr/>
          <a:lstStyle/>
          <a:p>
            <a:r>
              <a:rPr lang="ko-KR" altLang="en-US" dirty="0"/>
              <a:t>실제 실험 진행 상황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EE56D1-1973-50B7-0329-55911D8AC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941384"/>
              </p:ext>
            </p:extLst>
          </p:nvPr>
        </p:nvGraphicFramePr>
        <p:xfrm>
          <a:off x="64499" y="1316167"/>
          <a:ext cx="12063000" cy="447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300">
                  <a:extLst>
                    <a:ext uri="{9D8B030D-6E8A-4147-A177-3AD203B41FA5}">
                      <a16:colId xmlns:a16="http://schemas.microsoft.com/office/drawing/2014/main" val="888883683"/>
                    </a:ext>
                  </a:extLst>
                </a:gridCol>
                <a:gridCol w="1206300">
                  <a:extLst>
                    <a:ext uri="{9D8B030D-6E8A-4147-A177-3AD203B41FA5}">
                      <a16:colId xmlns:a16="http://schemas.microsoft.com/office/drawing/2014/main" val="521444413"/>
                    </a:ext>
                  </a:extLst>
                </a:gridCol>
                <a:gridCol w="1206300">
                  <a:extLst>
                    <a:ext uri="{9D8B030D-6E8A-4147-A177-3AD203B41FA5}">
                      <a16:colId xmlns:a16="http://schemas.microsoft.com/office/drawing/2014/main" val="1186877387"/>
                    </a:ext>
                  </a:extLst>
                </a:gridCol>
                <a:gridCol w="1206300">
                  <a:extLst>
                    <a:ext uri="{9D8B030D-6E8A-4147-A177-3AD203B41FA5}">
                      <a16:colId xmlns:a16="http://schemas.microsoft.com/office/drawing/2014/main" val="633131599"/>
                    </a:ext>
                  </a:extLst>
                </a:gridCol>
                <a:gridCol w="1206300">
                  <a:extLst>
                    <a:ext uri="{9D8B030D-6E8A-4147-A177-3AD203B41FA5}">
                      <a16:colId xmlns:a16="http://schemas.microsoft.com/office/drawing/2014/main" val="3325446876"/>
                    </a:ext>
                  </a:extLst>
                </a:gridCol>
                <a:gridCol w="1206300">
                  <a:extLst>
                    <a:ext uri="{9D8B030D-6E8A-4147-A177-3AD203B41FA5}">
                      <a16:colId xmlns:a16="http://schemas.microsoft.com/office/drawing/2014/main" val="309704525"/>
                    </a:ext>
                  </a:extLst>
                </a:gridCol>
                <a:gridCol w="1206300">
                  <a:extLst>
                    <a:ext uri="{9D8B030D-6E8A-4147-A177-3AD203B41FA5}">
                      <a16:colId xmlns:a16="http://schemas.microsoft.com/office/drawing/2014/main" val="831074159"/>
                    </a:ext>
                  </a:extLst>
                </a:gridCol>
                <a:gridCol w="1206300">
                  <a:extLst>
                    <a:ext uri="{9D8B030D-6E8A-4147-A177-3AD203B41FA5}">
                      <a16:colId xmlns:a16="http://schemas.microsoft.com/office/drawing/2014/main" val="561949193"/>
                    </a:ext>
                  </a:extLst>
                </a:gridCol>
                <a:gridCol w="1206300">
                  <a:extLst>
                    <a:ext uri="{9D8B030D-6E8A-4147-A177-3AD203B41FA5}">
                      <a16:colId xmlns:a16="http://schemas.microsoft.com/office/drawing/2014/main" val="313958167"/>
                    </a:ext>
                  </a:extLst>
                </a:gridCol>
                <a:gridCol w="1206300">
                  <a:extLst>
                    <a:ext uri="{9D8B030D-6E8A-4147-A177-3AD203B41FA5}">
                      <a16:colId xmlns:a16="http://schemas.microsoft.com/office/drawing/2014/main" val="3474901506"/>
                    </a:ext>
                  </a:extLst>
                </a:gridCol>
              </a:tblGrid>
              <a:tr h="5503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YOLOv7-tiny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DenseNet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EfficienNet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YOLOv7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ResNet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MobileNet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SqueezeNet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YOLOv2-tiny (16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ReseNet10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(17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33048"/>
                  </a:ext>
                </a:extLst>
              </a:tr>
              <a:tr h="55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Seq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(Full CPU &amp; GPU)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838538"/>
                  </a:ext>
                </a:extLst>
              </a:tr>
              <a:tr h="550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Tpa</a:t>
                      </a:r>
                      <a:br>
                        <a:rPr lang="en-US" altLang="ko-KR" sz="105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(Full CPU &amp; GPU)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20690"/>
                  </a:ext>
                </a:extLst>
              </a:tr>
              <a:tr h="550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Dpa</a:t>
                      </a:r>
                      <a:br>
                        <a:rPr lang="en-US" altLang="ko-KR" sz="105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(Full CPU &amp; GPU)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125829"/>
                  </a:ext>
                </a:extLst>
              </a:tr>
              <a:tr h="55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GPU [0, M]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10654"/>
                  </a:ext>
                </a:extLst>
              </a:tr>
              <a:tr h="55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GPU [start, M]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610621"/>
                  </a:ext>
                </a:extLst>
              </a:tr>
              <a:tr h="55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GPU </a:t>
                      </a:r>
                      <a:br>
                        <a:rPr lang="en-US" altLang="ko-KR" sz="9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[Full freedom]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set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만 </a:t>
                      </a:r>
                      <a:br>
                        <a:rPr lang="en-US" altLang="ko-KR" sz="10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진행 예정</a:t>
                      </a: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시뮬레이션 가능</a:t>
                      </a: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148287"/>
                  </a:ext>
                </a:extLst>
              </a:tr>
              <a:tr h="55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Reclaiming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35709" marR="135709" marT="67854" marB="6785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043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359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72CC7-ABCF-B184-8CCA-8B321C94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32EFA-B675-1F71-C681-6D88ABEE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Seq, </a:t>
            </a:r>
            <a:r>
              <a:rPr lang="en-US" altLang="ko-KR" dirty="0" err="1"/>
              <a:t>Tpa</a:t>
            </a:r>
            <a:r>
              <a:rPr lang="en-US" altLang="ko-KR" dirty="0"/>
              <a:t>, Dpa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B4760-BC2E-379F-4325-D3EE8322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359BB1-5E52-EE35-F035-0D5BC4A93504}"/>
              </a:ext>
            </a:extLst>
          </p:cNvPr>
          <p:cNvSpPr/>
          <p:nvPr/>
        </p:nvSpPr>
        <p:spPr>
          <a:xfrm>
            <a:off x="5684827" y="190685"/>
            <a:ext cx="3334483" cy="485407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 Energy consumption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4FC064-7299-B362-6E9F-819DFA53D497}"/>
              </a:ext>
            </a:extLst>
          </p:cNvPr>
          <p:cNvSpPr/>
          <p:nvPr/>
        </p:nvSpPr>
        <p:spPr>
          <a:xfrm>
            <a:off x="10217610" y="1906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1A53C07-3D4F-DB14-28E9-11DDC5E5EC89}"/>
              </a:ext>
            </a:extLst>
          </p:cNvPr>
          <p:cNvCxnSpPr>
            <a:cxnSpLocks/>
          </p:cNvCxnSpPr>
          <p:nvPr/>
        </p:nvCxnSpPr>
        <p:spPr>
          <a:xfrm flipH="1">
            <a:off x="33233" y="2748843"/>
            <a:ext cx="12054800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6D98353-D00E-94B2-BEDC-3C3CD87A02AC}"/>
              </a:ext>
            </a:extLst>
          </p:cNvPr>
          <p:cNvCxnSpPr>
            <a:cxnSpLocks/>
          </p:cNvCxnSpPr>
          <p:nvPr/>
        </p:nvCxnSpPr>
        <p:spPr>
          <a:xfrm flipH="1">
            <a:off x="68600" y="4762499"/>
            <a:ext cx="12054800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766EBE-E997-5B02-76DA-7908F65723F5}"/>
              </a:ext>
            </a:extLst>
          </p:cNvPr>
          <p:cNvSpPr txBox="1"/>
          <p:nvPr/>
        </p:nvSpPr>
        <p:spPr>
          <a:xfrm>
            <a:off x="-89497" y="871852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938EC-E248-6AE7-8AF5-F7400E48E9B8}"/>
              </a:ext>
            </a:extLst>
          </p:cNvPr>
          <p:cNvSpPr txBox="1"/>
          <p:nvPr/>
        </p:nvSpPr>
        <p:spPr>
          <a:xfrm>
            <a:off x="-36849" y="281492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B05F8-73BF-875D-82BF-C652C9F634EB}"/>
              </a:ext>
            </a:extLst>
          </p:cNvPr>
          <p:cNvSpPr txBox="1"/>
          <p:nvPr/>
        </p:nvSpPr>
        <p:spPr>
          <a:xfrm>
            <a:off x="-36850" y="4824296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3236DF-4ED4-237D-34AF-30BAA0F93620}"/>
              </a:ext>
            </a:extLst>
          </p:cNvPr>
          <p:cNvSpPr/>
          <p:nvPr/>
        </p:nvSpPr>
        <p:spPr>
          <a:xfrm>
            <a:off x="4119988" y="96437"/>
            <a:ext cx="4437272" cy="7710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Nano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FFB0123-4BD9-7126-BDEA-36279B5B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50" y="1442201"/>
            <a:ext cx="2160000" cy="1080000"/>
          </a:xfrm>
          <a:prstGeom prst="rect">
            <a:avLst/>
          </a:prstGeom>
        </p:spPr>
      </p:pic>
      <p:pic>
        <p:nvPicPr>
          <p:cNvPr id="9" name="그림 8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49329649-B1BC-866C-2B53-AA90C889E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57" y="1536924"/>
            <a:ext cx="1296000" cy="1080000"/>
          </a:xfrm>
          <a:prstGeom prst="rect">
            <a:avLst/>
          </a:prstGeom>
        </p:spPr>
      </p:pic>
      <p:pic>
        <p:nvPicPr>
          <p:cNvPr id="17" name="그림 16" descr="텍스트, 스크린샷, 번호, 그래프이(가) 표시된 사진&#10;&#10;자동 생성된 설명">
            <a:extLst>
              <a:ext uri="{FF2B5EF4-FFF2-40B4-BE49-F238E27FC236}">
                <a16:creationId xmlns:a16="http://schemas.microsoft.com/office/drawing/2014/main" id="{2D03CE79-08C3-58B7-39B6-D097FC1AA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87" y="1521397"/>
            <a:ext cx="2160000" cy="1080000"/>
          </a:xfrm>
          <a:prstGeom prst="rect">
            <a:avLst/>
          </a:prstGeom>
        </p:spPr>
      </p:pic>
      <p:pic>
        <p:nvPicPr>
          <p:cNvPr id="19" name="그림 18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129CB4A9-5445-4ECF-68EC-47E71025E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96" y="1578533"/>
            <a:ext cx="2160000" cy="1080000"/>
          </a:xfrm>
          <a:prstGeom prst="rect">
            <a:avLst/>
          </a:prstGeom>
        </p:spPr>
      </p:pic>
      <p:pic>
        <p:nvPicPr>
          <p:cNvPr id="21" name="그림 2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F549E74F-43CD-B762-2E60-700CF55B4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96" y="1556725"/>
            <a:ext cx="2160000" cy="1080000"/>
          </a:xfrm>
          <a:prstGeom prst="rect">
            <a:avLst/>
          </a:prstGeom>
        </p:spPr>
      </p:pic>
      <p:pic>
        <p:nvPicPr>
          <p:cNvPr id="22" name="그림 21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8E20EA42-380A-784A-BEEC-130DF7E64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" y="1607510"/>
            <a:ext cx="2160000" cy="108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8947250-FAE7-361A-4413-53E1A1855C01}"/>
              </a:ext>
            </a:extLst>
          </p:cNvPr>
          <p:cNvSpPr txBox="1"/>
          <p:nvPr/>
        </p:nvSpPr>
        <p:spPr>
          <a:xfrm>
            <a:off x="243803" y="1744166"/>
            <a:ext cx="177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앞에랑 동일</a:t>
            </a:r>
            <a:r>
              <a:rPr lang="en-US" altLang="ko-KR">
                <a:solidFill>
                  <a:srgbClr val="FF0000"/>
                </a:solidFill>
              </a:rPr>
              <a:t>?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F07C5855-7180-8375-040F-C3220693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" y="3324471"/>
            <a:ext cx="2659660" cy="112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87C64D97-4B12-BD48-1D60-1002DD9630F9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46"/>
          <a:stretch/>
        </p:blipFill>
        <p:spPr bwMode="auto">
          <a:xfrm>
            <a:off x="10266000" y="3324440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A29688B1-B347-3AD5-6AF0-CB62D7BB9B30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59" b="19747"/>
          <a:stretch/>
        </p:blipFill>
        <p:spPr bwMode="auto">
          <a:xfrm>
            <a:off x="8320081" y="3366277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2EA57196-AAC5-3022-F414-B62A12A953F4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3" b="39953"/>
          <a:stretch/>
        </p:blipFill>
        <p:spPr bwMode="auto">
          <a:xfrm>
            <a:off x="6394521" y="3328776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1CABE2E0-4CAD-39A0-B4C7-CAE4E34E439B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2" b="60094"/>
          <a:stretch/>
        </p:blipFill>
        <p:spPr bwMode="auto">
          <a:xfrm>
            <a:off x="2687681" y="3294746"/>
            <a:ext cx="1782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647DDC20-77D9-8C2C-1329-D002A3C93A09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06"/>
          <a:stretch/>
        </p:blipFill>
        <p:spPr bwMode="auto">
          <a:xfrm>
            <a:off x="4467584" y="3328775"/>
            <a:ext cx="1926000" cy="10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2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4AB9D-982E-06FB-57FE-177F9AEFA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75125-6D55-253D-87A0-A7BE3D2D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7F4A6A-1423-1DB6-88BD-7AE3F87D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10D39D-2D8F-1073-983B-27AFF6D106E9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10AC66-3072-E243-10AA-B83757CBC4E8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FFF56972-D5FB-09F3-2344-9587A62D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08" y="1285769"/>
            <a:ext cx="2247972" cy="168213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C18162-1F5D-4ECC-8CD0-2E483F08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77" y="3070510"/>
            <a:ext cx="2204685" cy="1648835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4FD54EE-4EE8-3B99-4D5F-30BD38FA285D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73A317A-6E0F-301E-59E7-9C370FAE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63" y="4870644"/>
            <a:ext cx="1978739" cy="147612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A20228B-C661-E046-ECFB-B17B3A4C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93" y="1324867"/>
            <a:ext cx="2247972" cy="16701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216ABC-5735-79E3-46AF-8800A3286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609" y="3042859"/>
            <a:ext cx="2247972" cy="167648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061EF28-64E9-F518-056D-D899F836A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609" y="4819056"/>
            <a:ext cx="2068425" cy="154166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9ACCBD2-0CD2-88CC-58DE-2D87EC5AA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537" y="1285769"/>
            <a:ext cx="2302770" cy="170736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3727AA2-AB50-7621-85C5-72A1F5AB0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3959" y="3008897"/>
            <a:ext cx="2270908" cy="171194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377D667-E06C-9FEE-FCD0-1C968B6459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3959" y="4788765"/>
            <a:ext cx="2134311" cy="158456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15292D-A9FC-3602-8025-1E894782D67E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C4EDF0-74BD-6ACF-F631-F90096D91DE3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884FC4-8725-D606-D23A-940793B84B66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06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17B5F-D1E6-B6C9-06BB-DA982A89C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C220D-CFC3-FA72-03EA-B661FE39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BB6FD-B558-679E-8400-A8B13040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91C1B6-508B-87CA-4EAD-4E174ECCC2CB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627B91-056A-49F6-A5D5-00EDAE6ABBE7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D23A7D6-4585-DB77-A010-4AAD049977A5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4767226-058E-E0C4-1270-064E162A5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093" y="1324867"/>
            <a:ext cx="2247972" cy="16701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F18AEB0-BB52-E62A-16E4-C8794BAB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09" y="3042859"/>
            <a:ext cx="2247972" cy="167648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1FC2B05-3335-5F0C-FE4A-E488A75B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09" y="4819056"/>
            <a:ext cx="2068425" cy="154166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E7F503-99AA-39BC-C1D8-15414559C826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E9F7E5-4152-B7B3-DC08-D0E2F9FD6B2A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4EA0ED-EF56-99F9-2B65-D75EB3383B1E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77EE57-80C7-9BC5-BC3B-6504B40434E1}"/>
              </a:ext>
            </a:extLst>
          </p:cNvPr>
          <p:cNvSpPr/>
          <p:nvPr/>
        </p:nvSpPr>
        <p:spPr>
          <a:xfrm>
            <a:off x="4119988" y="96437"/>
            <a:ext cx="4437272" cy="7710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Nano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9AF28-851D-2927-1BE6-6FD8FDA4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205" y="1287013"/>
            <a:ext cx="2410170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6D3582-5E11-0C72-F137-D555344AA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206" y="3158874"/>
            <a:ext cx="2410169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F88385-78A9-E66B-6341-11580ACDB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874" y="4725861"/>
            <a:ext cx="241016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6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F146-8930-243C-6BB4-808A786E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62D85-A320-F16D-2527-4E9E6704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254FA5-9AD9-E079-4F88-D2BAFA28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F46773-052B-A4A3-6971-DA6957CA2BE7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25D92A-1FFA-E028-B117-10355696CF59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791F4C7-EA08-1A55-105B-722FE71420BC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B4C706C-CFD4-D6B9-6BCE-A3E64C69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78" y="1229912"/>
            <a:ext cx="2787099" cy="2078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6EC86B-04DF-2455-3283-97B4A0D3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0" y="3607723"/>
            <a:ext cx="2891554" cy="2157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6CC57E-235E-B69F-1987-96DC7AD8E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66422"/>
            <a:ext cx="2793139" cy="20420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9FACA8-919C-BAB1-AC2D-24C1B1A09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9" y="3607723"/>
            <a:ext cx="2836688" cy="21161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136F0F-0989-B225-9576-B5CEB1B42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3086" y="1227839"/>
            <a:ext cx="2872634" cy="21264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E4E5AE-08AE-0B56-3A35-0BD970F90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086" y="3635034"/>
            <a:ext cx="2995108" cy="2217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6CECA1-01FF-EF82-DC4A-58539D6F586F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5D1934-28EE-FC97-5E90-661F1E8F7DAE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EEA6A9-464C-968C-B511-CDA4F35485DC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553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8E867-88D5-78A0-86BB-BB84D24DD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12231-B48B-291F-F5A9-98BC5DA9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9296DE-144E-53C1-87D6-8C392AE8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C66F83-FEF3-9A8C-FB8D-30EC50EB23AC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182AB4-4297-4C81-794A-B2567609E45C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8327F3-FEDA-2653-3D7B-E635F003D332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B48AEF2-9DFF-485A-3BB3-C01F43E68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66422"/>
            <a:ext cx="2793139" cy="20420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812E73-61D8-D17F-E528-843BC2F8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3607723"/>
            <a:ext cx="2836688" cy="21161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612A5D-03D8-B1DF-0BF9-4788FBD3168B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1F74B-8D92-5E5A-65A9-77BE6C0470FF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D8395-8D2B-15D9-FBF9-5C63F4735F47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CA881E-3B86-4387-2DAD-983189161415}"/>
              </a:ext>
            </a:extLst>
          </p:cNvPr>
          <p:cNvSpPr/>
          <p:nvPr/>
        </p:nvSpPr>
        <p:spPr>
          <a:xfrm>
            <a:off x="4119988" y="96437"/>
            <a:ext cx="4437272" cy="7710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Nano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93D8F0-E802-28EB-46E7-44F386FA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230" y="1387443"/>
            <a:ext cx="2410169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B41253-3B46-EE93-9564-4366258D0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091" y="3670557"/>
            <a:ext cx="240406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B54FC-9C08-B70C-3322-3CE65ED1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B9928-45EA-8FA5-2960-3C1A07E8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89671-7D09-E596-E947-05F53C70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A3FD29-60C1-3D27-E7A4-4871BBAD3759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99D0D8-E522-B638-843C-E483B42F928E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EEAF843-611D-4529-227B-DAC515DF6383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C9BE8D-4F15-42CA-EA28-44047A63811E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E963FB-DF96-00FE-3112-6F78F26A94E7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DD8B-2ED2-BB9B-B384-C7349B2C2F80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87171F-0AFB-B4AE-4905-006B46D4C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785" y="1287013"/>
            <a:ext cx="2455650" cy="49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B5F81E-F31A-5B26-0195-50608375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97" y="1287013"/>
            <a:ext cx="2460240" cy="49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938BB3B-BDC7-3165-0AEB-B2B3F01B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19" y="1287013"/>
            <a:ext cx="2460240" cy="49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98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71F0-D431-61B3-BEAB-01603986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FED77-9A06-A8BE-917D-D674A394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62136-9B25-29AC-D1B5-DBAA3156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C74A1-DB87-223C-050F-C383B99BC153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F09B0B2-824D-84B5-15FA-B1AC5D5BCECB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F3C498B-EF7E-950C-C231-62C41689689A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577847-BCCA-B077-6B5C-53AB0CFEF84E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FCBA7-2BF1-0B63-3433-0CCF0AC91A71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67E5F-4BF2-9F32-C2D7-D9F4AFFF800D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98AB0A0-94D0-3E83-BAF4-A388439B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97" y="1287013"/>
            <a:ext cx="2460240" cy="49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8875AB-BBA2-17BB-1B7A-49D265D3D1EA}"/>
              </a:ext>
            </a:extLst>
          </p:cNvPr>
          <p:cNvSpPr/>
          <p:nvPr/>
        </p:nvSpPr>
        <p:spPr>
          <a:xfrm>
            <a:off x="4119988" y="96437"/>
            <a:ext cx="4437272" cy="7710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Nano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C60FB-C359-6B71-9ABC-4A8A8818C1FE}"/>
              </a:ext>
            </a:extLst>
          </p:cNvPr>
          <p:cNvSpPr txBox="1"/>
          <p:nvPr/>
        </p:nvSpPr>
        <p:spPr>
          <a:xfrm>
            <a:off x="2020892" y="2117546"/>
            <a:ext cx="177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7C34F-7CDC-1124-CD30-D544255E79E3}"/>
              </a:ext>
            </a:extLst>
          </p:cNvPr>
          <p:cNvSpPr txBox="1"/>
          <p:nvPr/>
        </p:nvSpPr>
        <p:spPr>
          <a:xfrm>
            <a:off x="1883032" y="5051246"/>
            <a:ext cx="177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63B84-7647-180E-BB13-6F89C6801927}"/>
              </a:ext>
            </a:extLst>
          </p:cNvPr>
          <p:cNvSpPr txBox="1"/>
          <p:nvPr/>
        </p:nvSpPr>
        <p:spPr>
          <a:xfrm>
            <a:off x="1837489" y="3318154"/>
            <a:ext cx="177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61B9E-001B-757A-3A43-6886A97F7B98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0B76D9-93B2-FCC6-0F1F-D4C55B4A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25" y="1105417"/>
            <a:ext cx="2684806" cy="532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68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CDA08-980E-A10C-AC07-A1F34A16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914F0-C1DB-AFD6-1439-20E008528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[TODO]</a:t>
            </a:r>
          </a:p>
          <a:p>
            <a:endParaRPr lang="en-US" altLang="ko-KR"/>
          </a:p>
          <a:p>
            <a:r>
              <a:rPr lang="en-US" altLang="ko-KR"/>
              <a:t>19</a:t>
            </a:r>
            <a:r>
              <a:rPr lang="ko-KR" altLang="en-US"/>
              <a:t>번 슬라이드에 대응되는 </a:t>
            </a:r>
            <a:endParaRPr lang="en-US" altLang="ko-KR"/>
          </a:p>
          <a:p>
            <a:r>
              <a:rPr lang="en-US" altLang="ko-KR"/>
              <a:t>Real – Exp </a:t>
            </a:r>
            <a:r>
              <a:rPr lang="ko-KR" altLang="en-US"/>
              <a:t>그래프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82262-6EB1-E7FD-779A-05B61027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4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83122-7302-1115-43B8-93C6F0A0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CD1F0-A395-EEFB-7C66-E859281A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D1A3F-2012-AC3E-F30B-8B6BD561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23313F-8B43-B70C-BB09-B897D01B2C58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C4BECA-123D-163B-EE49-FE5FE8CFFA68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7AD0C0-0D5D-7680-4C74-6F2284EA1BE7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93160D-50AB-EE9D-4C57-682CF81B53E5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BB8D5-C860-0976-547F-449A61DDCBB7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966607-F9A8-3F65-19BA-444794C7C151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E26172-CFC7-19AF-95EB-D0E6E48C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6" y="2213019"/>
            <a:ext cx="3293281" cy="24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3398145-762C-DA44-4C0F-C3D80B9E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90" y="2040127"/>
            <a:ext cx="3761530" cy="27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14975C1-F7BC-36DB-D584-2C4ED805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989" y="2213019"/>
            <a:ext cx="3290466" cy="24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95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366B7-87CF-ABC9-4400-375B390C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F35CE-23AE-AA83-FB26-DD062530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6268A8-3872-A97E-3A65-6E1FF285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9BBB2F-B6E4-AE45-04D7-300C04EE9F89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9D619C-2EB3-A3DA-DCDE-6B25CFF915DB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8800F1-8B68-055C-5B0E-85240CE4C343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293517-203B-383B-2A17-B564109FA1F1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83EE2-08D9-EE25-48F2-53FBAB506D76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C5A4D-085E-BAE2-84B5-6BCEA06148F5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C5C12CC-B974-4FB1-B9E3-289C089F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877" y="2213019"/>
            <a:ext cx="3293281" cy="24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58FB2BB-F243-C4CF-E22A-FE94433770AA}"/>
              </a:ext>
            </a:extLst>
          </p:cNvPr>
          <p:cNvSpPr/>
          <p:nvPr/>
        </p:nvSpPr>
        <p:spPr>
          <a:xfrm>
            <a:off x="4119988" y="96437"/>
            <a:ext cx="4437272" cy="7710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Nano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F61DC-6332-7909-5972-C563EBE9921C}"/>
              </a:ext>
            </a:extLst>
          </p:cNvPr>
          <p:cNvSpPr txBox="1"/>
          <p:nvPr/>
        </p:nvSpPr>
        <p:spPr>
          <a:xfrm>
            <a:off x="2160042" y="3318154"/>
            <a:ext cx="177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5288D-86E8-8484-444B-007583B83627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76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03C26F-5390-7EF8-BDBB-AF01973C3052}"/>
              </a:ext>
            </a:extLst>
          </p:cNvPr>
          <p:cNvSpPr txBox="1"/>
          <p:nvPr/>
        </p:nvSpPr>
        <p:spPr>
          <a:xfrm>
            <a:off x="2948407" y="2151727"/>
            <a:ext cx="62951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dirty="0"/>
              <a:t>Toy Model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3</a:t>
            </a:r>
            <a:r>
              <a:rPr lang="ko-KR" altLang="en-US" sz="2000" dirty="0"/>
              <a:t>가지 대표 타입 별로 </a:t>
            </a:r>
            <a:r>
              <a:rPr lang="en-US" altLang="ko-KR" sz="2000" dirty="0"/>
              <a:t>Layer 10</a:t>
            </a:r>
            <a:r>
              <a:rPr lang="ko-KR" altLang="en-US" sz="2000" dirty="0"/>
              <a:t>개인 모델</a:t>
            </a:r>
            <a:endParaRPr lang="en-US" altLang="ko-KR" sz="2000" dirty="0"/>
          </a:p>
          <a:p>
            <a:pPr algn="ctr"/>
            <a:r>
              <a:rPr lang="en-US" altLang="ko-KR" sz="2000" dirty="0"/>
              <a:t>(</a:t>
            </a:r>
            <a:r>
              <a:rPr lang="en-US" altLang="ko-KR" sz="2000" dirty="0" err="1"/>
              <a:t>e_preprocess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e_postprocess</a:t>
            </a:r>
            <a:r>
              <a:rPr lang="en-US" altLang="ko-KR" sz="2000" dirty="0"/>
              <a:t> = 10ms)</a:t>
            </a:r>
          </a:p>
        </p:txBody>
      </p:sp>
    </p:spTree>
    <p:extLst>
      <p:ext uri="{BB962C8B-B14F-4D97-AF65-F5344CB8AC3E}">
        <p14:creationId xmlns:p14="http://schemas.microsoft.com/office/powerpoint/2010/main" val="3712006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7DDEE-2CCE-3D01-DCEA-F6032B7B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10739-C9E6-86C0-246D-88902CF7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710578-29A9-1C77-CBDE-DB9F67B7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D3ABC9-057C-C2A1-3E75-8721F3FF50CD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A85F3CD-0FE7-AA6E-8A92-87F895D039C9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E3B8DFF-79F3-37AE-9AA9-0D242736E657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CC3C638A-BE0F-4713-2E86-041A2A2E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4" y="1345662"/>
            <a:ext cx="3404883" cy="269656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CD294FD-7FC3-E3C0-8638-1B4FECB2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98" y="4056311"/>
            <a:ext cx="2687155" cy="218944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7FEA39E-B3DB-5C85-D185-3FD4024166BE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64396F-A043-D38E-959B-FEE13A36737A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C24448-7D7B-CCFA-F45E-AB9BDCFC1CCB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8C4C00C-608D-7418-B160-2FDB94A6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173" y="1237911"/>
            <a:ext cx="3476634" cy="273557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2655DEA-2326-A2B1-9CBD-4558F5C29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497" y="4042230"/>
            <a:ext cx="2825575" cy="2283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1D4223-A67C-276A-5A68-DF3F92CC7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380" y="1350492"/>
            <a:ext cx="3479508" cy="2728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05ED06-C7DA-76F7-E819-7CFC57642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946" y="4261583"/>
            <a:ext cx="2528393" cy="2063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FCD91-359A-CC7E-D0FF-B75FDB7AE6D0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15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8EF8C-7016-7572-5D18-CFD4C0666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1899-2553-4ACA-E78E-EA3C0C1C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9D762-8D5E-C8E6-AF8D-4EBE54F6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320DE0-B9BF-6C20-493C-B09401BE279D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412B5D-94FC-BB76-AF17-03D1201843CA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06E7345-0048-0F4F-CFC4-278DB0095081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E90000F-58B3-1699-5234-E8ABBBB5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2" y="1246908"/>
            <a:ext cx="3211009" cy="2610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4F89A6-71BF-0FC3-3996-F9DBA3F7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89" y="3963455"/>
            <a:ext cx="2796669" cy="2245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BB4B31-C15C-B590-BF28-A4C3160467B0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7B48-FFF0-AAD5-BF60-AA8C39BCE9D0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28F23-0639-495B-9894-697B6FCC2584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0967D8-409D-2BA7-E690-E6AFD4CF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585" y="1297179"/>
            <a:ext cx="3103125" cy="25062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E119D7-A441-247C-742E-C2494219B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540" y="4034113"/>
            <a:ext cx="2778688" cy="2232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ED1FC3-AEF4-50A1-FEFF-86B1F3A7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755" y="1245224"/>
            <a:ext cx="3274488" cy="26101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EAD7F8-2EC6-F700-BE4D-696B5FEFF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441" y="3963455"/>
            <a:ext cx="2883529" cy="2303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18B4F-24B3-4C99-6F7A-BCF07A1586BD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41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EDA0-D7DF-8927-720F-3E593F6E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A02F6-04A5-5CEE-7E2F-7FC41839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2A326-8013-F78A-0D6C-0CD77931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1986DF-90B0-ED8A-0B2D-2BFCE430995D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1B1742-AA9B-66A2-0394-D99B3A5CEDB5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3D04427-88F2-4BCE-08CA-9A49DD8834D2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93190C3-B737-31CC-7FA4-7B5B2E94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6" y="1356964"/>
            <a:ext cx="2654866" cy="19395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3D9F60-9B95-547D-0AA7-D795404FB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6" y="3470345"/>
            <a:ext cx="2651202" cy="1939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FFACA6-D6EB-8653-9FF5-12025C428D32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54521-01C6-9557-D70A-C598BDE9298D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BA99E-7FC5-3F14-12EC-B5B45EE31283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B5CF56-EF5A-1389-AEA5-49CFA44AC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030" y="1356964"/>
            <a:ext cx="2504432" cy="18357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135369-73C9-46C0-A142-7D4C0DECA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030" y="3429000"/>
            <a:ext cx="2489105" cy="18357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3D7824-8CD3-59DA-5FD1-0FA3146DC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646" y="1328590"/>
            <a:ext cx="2651767" cy="1967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369F93-DA77-E050-44F2-ECE032E69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439" y="3479992"/>
            <a:ext cx="2656958" cy="1967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376DC2-382F-0C9A-4A03-C06AF09FA216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133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B30B3-7153-5D60-F4EE-8037F57BA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A086B-6CBE-C667-3720-83C2D871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1848CA-6734-4EAB-3DD5-4B6D74FC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C1AAD-5A75-9867-EF1C-402FFC31D1FC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850E62-4A5D-280B-4B42-DFE6E54B3A07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CDB102E-601C-DEE0-1412-EEA70EFEC14E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45A99A6-1AE9-810C-2B36-F72E0AEE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57" y="2868621"/>
            <a:ext cx="2590609" cy="1992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D4B74C-C27C-104C-7EA7-B9434A7D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7" y="4956661"/>
            <a:ext cx="3678382" cy="1293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476EC-F0C9-9208-E857-C1E15CF530E8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6518C-814A-FAAC-2571-9B124022A912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216AE-5B46-F18E-719B-43202137A628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8E6C88-CD12-621F-8073-E445F64FF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357" y="2838047"/>
            <a:ext cx="2720983" cy="20758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5D792D-7E05-1A2B-9588-250DFBBA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251" y="4956661"/>
            <a:ext cx="3678381" cy="13292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93B707-18C7-6BF1-9772-C2EFAE767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83" y="1287013"/>
            <a:ext cx="2123035" cy="15510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45790E-D1D1-4796-32C7-4F2BA4532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2037" y="1287013"/>
            <a:ext cx="2002736" cy="146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5FEC31-71D5-7E1A-72DE-454F569D6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750" y="1303645"/>
            <a:ext cx="2045160" cy="15177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7180FC-4B00-C1D9-1EC2-35791D7F0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8332" y="2941901"/>
            <a:ext cx="2578588" cy="1971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FDA144-3A12-9151-257B-F6DF64070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8905" y="5016339"/>
            <a:ext cx="3470850" cy="123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0E2009-1390-E5D3-E3D2-6590B0DDD8B7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3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04D3-8DA8-D55E-378D-785CBBD6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A053F-F516-3C41-FB92-CFA60EB4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0D4FE-4C6C-ACA7-0AB6-6D38F61E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79F73-C418-D3B4-61F9-E5C258CC17B0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75A2E7-BF80-DDED-8383-F519A74CEE42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24F41E-FE19-EDC7-CE97-AFEC58CB718C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61EBF9-E772-C681-5EF3-6DC3B99EE29D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870DF-C87C-8F66-CAA4-8CED35BC6F6B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05E86-7921-1020-6E00-9B83A4957B2D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270845DF-286C-FC48-775F-DE8AEAFC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999" y="1183675"/>
            <a:ext cx="1724972" cy="148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CDFF45A1-D22B-B5AE-9BF9-4320A042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62" y="1183158"/>
            <a:ext cx="1783208" cy="15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CC818522-7276-EE9F-E316-AF2AB2AA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999" y="2825102"/>
            <a:ext cx="1724972" cy="14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61244500-DC9B-888E-5BC8-FAD431613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17" y="2825102"/>
            <a:ext cx="1783209" cy="15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8652462F-ACAB-94AB-3FFC-06F15672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49" y="4441553"/>
            <a:ext cx="2215243" cy="189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C97B47EC-0A6E-CCAF-21D9-AD2744C2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51" y="1183158"/>
            <a:ext cx="1725571" cy="148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4BC74143-BCB4-A7F0-741F-AEC270E7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51" y="2825102"/>
            <a:ext cx="1724972" cy="14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7F840B1C-9AF4-86CF-E5FD-21824F08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662" y="2825102"/>
            <a:ext cx="1724972" cy="14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0065EB7E-E466-41C4-11C3-EBDD74A4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661" y="1183158"/>
            <a:ext cx="1758710" cy="148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>
            <a:extLst>
              <a:ext uri="{FF2B5EF4-FFF2-40B4-BE49-F238E27FC236}">
                <a16:creationId xmlns:a16="http://schemas.microsoft.com/office/drawing/2014/main" id="{CD77ACA3-79DA-7633-F437-C267203FA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1" y="4441553"/>
            <a:ext cx="2166241" cy="18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B5994FA-76FA-540E-1B46-1F7535D4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6" y="1187137"/>
            <a:ext cx="1916601" cy="163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174EEC7-F3D1-90D6-1BBE-4117BA059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6" y="2825102"/>
            <a:ext cx="1913743" cy="163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135D121-E45F-5D78-0330-7814B88FC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37" y="2853359"/>
            <a:ext cx="1862792" cy="160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39F58BC-A922-79A1-94A1-A640AC41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92" y="1183158"/>
            <a:ext cx="1880679" cy="160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59140CB-3A6C-EE2D-05D4-8722D8E4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5" y="4559709"/>
            <a:ext cx="2080935" cy="177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2E5AF-888A-A4F1-F4FE-C9AB1CEBD217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73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B7E7B-C8A9-A655-6CE5-73C57CDB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8FADE-B3B3-8594-9F07-8AB1D970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2E6511-ACAC-F3EE-62F1-44EB2872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448E69-3D26-FD2F-5503-EA9AA12D12BA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BB7D8D-B5F3-6F7D-D90F-3E8F6CDCAA40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269B126-B879-8FC6-1A24-70EDB51A070C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B6F124-0061-4D5B-1655-3E78D37B0452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39BF2-B623-5993-56D1-053DF577D91E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CF905-4F16-6825-5F84-9A065B3D3200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2A7A5B-2486-58C7-127C-428DDB0DB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57" y="1329282"/>
            <a:ext cx="3229672" cy="270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8BB827-229E-6793-6E40-CE92D5B65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702" y="4250870"/>
            <a:ext cx="2470596" cy="207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8CF66A-0F49-FB0D-9898-A8DCC6C4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344" y="1329282"/>
            <a:ext cx="3243422" cy="270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F0A2FA-1E2F-C564-6933-57BE026F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66" y="4250870"/>
            <a:ext cx="2508423" cy="209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0CDCD29-C4EA-027B-874F-4F2164F21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4" y="1329281"/>
            <a:ext cx="3247704" cy="271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5D3AC91-60B2-C007-5555-30C5B0F2F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78" y="4250870"/>
            <a:ext cx="2487092" cy="209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0316E-26D7-2F0B-9BAA-8870A275DCE5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8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105C-7E6C-BB85-4180-02244510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334AC-C25B-0F47-8FE0-D21A60D8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F488B7-AAD5-437E-98CE-C870B7A3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FE94C5-EAF9-435E-6E7E-12B553B2760D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BECBE54-7920-7AE3-F05B-6E8A84030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14" y="4716719"/>
            <a:ext cx="3889823" cy="106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196496-CCEE-050D-B23D-A017183AF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24" y="3229068"/>
            <a:ext cx="3734804" cy="12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E3E3682-2577-3D47-DE97-13103623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274" y="1426937"/>
            <a:ext cx="2305302" cy="152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5CC8C4D-AF4B-C8C5-4D8A-2B3B42536577}"/>
              </a:ext>
            </a:extLst>
          </p:cNvPr>
          <p:cNvCxnSpPr>
            <a:cxnSpLocks/>
          </p:cNvCxnSpPr>
          <p:nvPr/>
        </p:nvCxnSpPr>
        <p:spPr>
          <a:xfrm flipV="1">
            <a:off x="4114782" y="859180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91ECB74-48EC-82C0-B53D-9F205410940A}"/>
              </a:ext>
            </a:extLst>
          </p:cNvPr>
          <p:cNvCxnSpPr>
            <a:cxnSpLocks/>
          </p:cNvCxnSpPr>
          <p:nvPr/>
        </p:nvCxnSpPr>
        <p:spPr>
          <a:xfrm flipV="1">
            <a:off x="8145069" y="897973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249BB0-83FB-AD55-C1FA-223FDD622152}"/>
              </a:ext>
            </a:extLst>
          </p:cNvPr>
          <p:cNvSpPr txBox="1"/>
          <p:nvPr/>
        </p:nvSpPr>
        <p:spPr>
          <a:xfrm>
            <a:off x="735245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YOLOv7-tiny (GPU &gt;&gt;&gt;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A3AC2-2BC1-17CA-E952-88266D31C8D9}"/>
              </a:ext>
            </a:extLst>
          </p:cNvPr>
          <p:cNvSpPr txBox="1"/>
          <p:nvPr/>
        </p:nvSpPr>
        <p:spPr>
          <a:xfrm>
            <a:off x="4886623" y="875381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DenseNet201 (GPU &gt;&gt; CPU)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A68F6-0EF1-A0B1-A594-FF416D4C2DB3}"/>
              </a:ext>
            </a:extLst>
          </p:cNvPr>
          <p:cNvSpPr txBox="1"/>
          <p:nvPr/>
        </p:nvSpPr>
        <p:spPr>
          <a:xfrm>
            <a:off x="8387251" y="880464"/>
            <a:ext cx="354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(GPU &gt; CPU | GPU &lt; CPU)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8F4D76-A394-DC70-30B4-086E27ED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78" y="4716718"/>
            <a:ext cx="3889824" cy="106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A874CDB-8416-F4F0-9145-C264CC77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39" y="1378066"/>
            <a:ext cx="2305302" cy="15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517CCD-2592-DC70-EB02-E8C941BC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78" y="3218804"/>
            <a:ext cx="3889820" cy="130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A8B2CA-DB4B-683A-D566-D0DA2AF9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59" y="1426937"/>
            <a:ext cx="2305302" cy="152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EDACE57-FB2B-EC93-D7ED-1D4FA560F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" y="3229068"/>
            <a:ext cx="3895541" cy="129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D70BDE8-9DA0-7DC0-C913-06A280B5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" y="4716718"/>
            <a:ext cx="3887971" cy="106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D5730D-A6F3-1D06-94F4-E4271CAB7407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37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A561-ADB6-4418-9D0D-3B14CF2C2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19D90-A863-497F-6A8B-6349C794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 &amp; [Full freedom]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2A8A3-1F1A-EB0D-1C6D-94058D05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899936-9714-D760-D46A-85560894E139}"/>
              </a:ext>
            </a:extLst>
          </p:cNvPr>
          <p:cNvSpPr txBox="1"/>
          <p:nvPr/>
        </p:nvSpPr>
        <p:spPr>
          <a:xfrm>
            <a:off x="1264171" y="946216"/>
            <a:ext cx="1780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/>
              <a:t>DenseNet</a:t>
            </a:r>
            <a:r>
              <a:rPr lang="ko-KR" altLang="en-US" sz="1600" dirty="0"/>
              <a:t>만 </a:t>
            </a:r>
            <a:r>
              <a:rPr lang="en-US" altLang="ko-KR" sz="1600" dirty="0"/>
              <a:t>[Start, M]</a:t>
            </a:r>
            <a:endParaRPr lang="en-US" altLang="ko-KR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EACC9-A89E-6A03-82BA-0169F286538E}"/>
              </a:ext>
            </a:extLst>
          </p:cNvPr>
          <p:cNvSpPr txBox="1"/>
          <p:nvPr/>
        </p:nvSpPr>
        <p:spPr>
          <a:xfrm>
            <a:off x="8494330" y="946216"/>
            <a:ext cx="1780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/>
              <a:t>DenseNet</a:t>
            </a:r>
            <a:r>
              <a:rPr lang="ko-KR" altLang="en-US" sz="1600" dirty="0"/>
              <a:t>만</a:t>
            </a:r>
            <a:endParaRPr lang="en-US" altLang="ko-KR" sz="700" dirty="0"/>
          </a:p>
          <a:p>
            <a:pPr algn="ctr"/>
            <a:r>
              <a:rPr lang="en-US" altLang="ko-KR" sz="1600" dirty="0"/>
              <a:t>[Full freedom]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E2232E-1CE0-29A1-835C-732B48F037F6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4629E0C8-1D96-E355-306B-639CFC63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8" y="4735187"/>
            <a:ext cx="5105400" cy="139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D9316C-0645-893C-75D7-C64B508A0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78" y="3002715"/>
            <a:ext cx="5040530" cy="167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42C7E8E-F1B7-08E7-6992-ED89DCE5C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857" y="1493268"/>
            <a:ext cx="2305302" cy="152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7E7B5-0870-FA6B-B31B-39D4B0B13E2A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522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E544-6B47-7910-B736-FE0524DF1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80D2BE-4B82-E582-4162-08925E87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F495B4A-F270-1679-6696-3E3E6C1F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Idle CPU cores reclaiming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176210-43DB-4DB4-DC54-278976CBD214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CD6296-F027-4375-9FF4-A98921811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14423" b="45058"/>
          <a:stretch/>
        </p:blipFill>
        <p:spPr>
          <a:xfrm>
            <a:off x="8321094" y="1569955"/>
            <a:ext cx="2792789" cy="22506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FE3F9D-4FCE-4190-B43C-42D83A2B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6" y="1145928"/>
            <a:ext cx="3715993" cy="49546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2036DA-5383-482F-A95E-FE308724F8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94"/>
          <a:stretch/>
        </p:blipFill>
        <p:spPr>
          <a:xfrm>
            <a:off x="4245445" y="1238003"/>
            <a:ext cx="3222154" cy="2582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05B9F-4AD6-6085-DBDE-2F4489551774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593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19C0-6882-4412-85BF-F5309ADD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comparison (</a:t>
            </a:r>
            <a:r>
              <a:rPr lang="en-US" altLang="ko-KR" dirty="0" err="1"/>
              <a:t>Gpu</a:t>
            </a:r>
            <a:r>
              <a:rPr lang="en-US" altLang="ko-KR" dirty="0"/>
              <a:t>-Accel [0,M] / Reclaiming)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126E09-D6B8-44A9-9A40-6071BB692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0C791D8-6873-406D-93A6-F2E94C48F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9"/>
          <a:stretch/>
        </p:blipFill>
        <p:spPr>
          <a:xfrm>
            <a:off x="6332484" y="995089"/>
            <a:ext cx="5400000" cy="5055144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ADE865-A1EE-4859-8F2D-94E9FABA0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2"/>
          <a:stretch/>
        </p:blipFill>
        <p:spPr>
          <a:xfrm>
            <a:off x="459516" y="992582"/>
            <a:ext cx="5400000" cy="5057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CC3835-2190-4667-91E0-439F6A07141C}"/>
              </a:ext>
            </a:extLst>
          </p:cNvPr>
          <p:cNvSpPr txBox="1"/>
          <p:nvPr/>
        </p:nvSpPr>
        <p:spPr>
          <a:xfrm>
            <a:off x="7668092" y="6013545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Reclaiming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362AF-E112-4380-8381-18C2171EEEEA}"/>
              </a:ext>
            </a:extLst>
          </p:cNvPr>
          <p:cNvSpPr txBox="1"/>
          <p:nvPr/>
        </p:nvSpPr>
        <p:spPr>
          <a:xfrm>
            <a:off x="1795122" y="6013545"/>
            <a:ext cx="272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-Accel [0, M]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CEC68-7E1E-9595-8B58-D1735D738073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4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0AB2F-5577-D7FF-A91B-3BD812B2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36CCE-A579-D0E8-22A1-E5061E1E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Seq, </a:t>
            </a:r>
            <a:r>
              <a:rPr lang="en-US" altLang="ko-KR" dirty="0" err="1"/>
              <a:t>Tpa</a:t>
            </a:r>
            <a:r>
              <a:rPr lang="en-US" altLang="ko-KR" dirty="0"/>
              <a:t>, Dpa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5AF91D-12A2-09CF-26DE-9FB92879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AFA9F2-76A9-A64A-25B6-EDA8E80B5047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AD8B8DF-828A-39F8-FC30-19DD3A21D16A}"/>
              </a:ext>
            </a:extLst>
          </p:cNvPr>
          <p:cNvCxnSpPr>
            <a:cxnSpLocks/>
          </p:cNvCxnSpPr>
          <p:nvPr/>
        </p:nvCxnSpPr>
        <p:spPr>
          <a:xfrm flipH="1">
            <a:off x="71668" y="2206890"/>
            <a:ext cx="12048662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6FD9185-A18F-EB51-60EE-2411FC3B541A}"/>
              </a:ext>
            </a:extLst>
          </p:cNvPr>
          <p:cNvCxnSpPr>
            <a:cxnSpLocks/>
          </p:cNvCxnSpPr>
          <p:nvPr/>
        </p:nvCxnSpPr>
        <p:spPr>
          <a:xfrm flipH="1">
            <a:off x="71668" y="3537345"/>
            <a:ext cx="12048662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0F91E8B-B18E-4EAD-DFF3-6FFEB90233FF}"/>
              </a:ext>
            </a:extLst>
          </p:cNvPr>
          <p:cNvSpPr txBox="1"/>
          <p:nvPr/>
        </p:nvSpPr>
        <p:spPr>
          <a:xfrm>
            <a:off x="121450" y="2167288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69C37B-F5A9-8B6B-084A-7C2FDFECA4A6}"/>
              </a:ext>
            </a:extLst>
          </p:cNvPr>
          <p:cNvSpPr txBox="1"/>
          <p:nvPr/>
        </p:nvSpPr>
        <p:spPr>
          <a:xfrm>
            <a:off x="143094" y="5055448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72DB7F05-B4F2-68CE-3D4D-95956A24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" y="1080872"/>
            <a:ext cx="2363248" cy="1094166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3471928-C008-1BC8-C5CC-1CA6FC2B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742" y="1079617"/>
            <a:ext cx="1920769" cy="105199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2965185-12B5-9952-25BC-606B2B644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09" y="1079617"/>
            <a:ext cx="1898588" cy="104977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F154E33-2630-BEAA-A117-4DC2B7451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008" y="1061055"/>
            <a:ext cx="1974376" cy="107391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1F57269-E0FA-0622-377E-CD72A3C7F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498" y="1021102"/>
            <a:ext cx="1336022" cy="109893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B3DEF2F8-40B1-CA2A-B0A1-E2501450A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638" y="1046455"/>
            <a:ext cx="1953195" cy="107358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0D182DC3-4179-BD8E-FECE-6A29B6DF9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46" y="2475065"/>
            <a:ext cx="2299257" cy="102951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CB4DF4C-6D3F-E5C4-77E0-0559DF9B1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926" y="2425282"/>
            <a:ext cx="1916084" cy="1045406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50663AF-AAF5-4EB2-A614-718A6173CB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1838" y="2444610"/>
            <a:ext cx="1910559" cy="107148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C0FDB3B-386A-E2AA-1EAF-12D4A3700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009" y="2456387"/>
            <a:ext cx="1974376" cy="106735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3ACDE74B-4F79-9C17-C371-81BD01B17D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0498" y="2423768"/>
            <a:ext cx="1319231" cy="108081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4D3C0CF2-4CF9-D6D2-9242-FBE5DF3301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61638" y="2428090"/>
            <a:ext cx="1877721" cy="103979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0A9D1D5-58E7-170A-0DFA-246DFBE578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568" y="3883227"/>
            <a:ext cx="2207455" cy="1011677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2E70F8-70C2-F9AA-65FE-FFDE657C2A8A}"/>
              </a:ext>
            </a:extLst>
          </p:cNvPr>
          <p:cNvCxnSpPr>
            <a:cxnSpLocks/>
          </p:cNvCxnSpPr>
          <p:nvPr/>
        </p:nvCxnSpPr>
        <p:spPr>
          <a:xfrm flipH="1">
            <a:off x="75824" y="5077507"/>
            <a:ext cx="12048662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D8874CAC-AEF7-FBB6-4054-4ABEACFB75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6411" y="3854300"/>
            <a:ext cx="1910599" cy="102958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D934FD4A-50C7-D816-CB94-077A2AA49A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0876" y="3845604"/>
            <a:ext cx="1910599" cy="106514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2D919FC-5930-1A82-1C63-0289CE24FE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0380" y="3839192"/>
            <a:ext cx="1956791" cy="1074017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4DD460D-8057-63ED-1F71-0C5BE82B57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41716" y="3837056"/>
            <a:ext cx="1306368" cy="105322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CD2FB613-2A03-D821-BD0A-668DA3A297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05518" y="3836685"/>
            <a:ext cx="1865433" cy="103828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10DD4B6E-A5C2-761E-48C3-361C9D915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6446" y="5357177"/>
            <a:ext cx="2197765" cy="1029929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DBD3643-D584-9C8E-CFDE-CCFB22DAD1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12742" y="5362149"/>
            <a:ext cx="1854268" cy="1015879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D62D509-A4A2-5FC6-0942-0B9E095EE4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46140" y="5357177"/>
            <a:ext cx="1900705" cy="105078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7DD773E7-65EC-5090-DF33-7A9824004C6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5975" y="5357176"/>
            <a:ext cx="1944523" cy="106324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E80B102-84DF-AE5C-E6C7-AC1E09B378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23359" y="5363579"/>
            <a:ext cx="1338279" cy="103155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8FE4904E-50D4-B605-053E-2F159DC3D57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83155" y="5325882"/>
            <a:ext cx="1865751" cy="102992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AB86399-B68B-8D9E-3F1C-A736C049FBE4}"/>
              </a:ext>
            </a:extLst>
          </p:cNvPr>
          <p:cNvSpPr txBox="1"/>
          <p:nvPr/>
        </p:nvSpPr>
        <p:spPr>
          <a:xfrm>
            <a:off x="110312" y="822873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3F0272-FFBE-F833-79EB-CA8A8A0C90F3}"/>
              </a:ext>
            </a:extLst>
          </p:cNvPr>
          <p:cNvSpPr txBox="1"/>
          <p:nvPr/>
        </p:nvSpPr>
        <p:spPr>
          <a:xfrm>
            <a:off x="71668" y="3539251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A184A3-4DAB-B06D-7D6E-9DC6BF9B51DA}"/>
              </a:ext>
            </a:extLst>
          </p:cNvPr>
          <p:cNvSpPr/>
          <p:nvPr/>
        </p:nvSpPr>
        <p:spPr>
          <a:xfrm>
            <a:off x="5202028" y="208353"/>
            <a:ext cx="1787942" cy="450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Orin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842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55288A-9A8C-6F99-2621-F53F34856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23FB8-7DEC-6FBD-B8AD-1F6179BE18C4}"/>
              </a:ext>
            </a:extLst>
          </p:cNvPr>
          <p:cNvSpPr txBox="1"/>
          <p:nvPr/>
        </p:nvSpPr>
        <p:spPr>
          <a:xfrm>
            <a:off x="196277" y="1985409"/>
            <a:ext cx="117994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/>
              <a:t>Real Model + Simulation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2</a:t>
            </a:r>
            <a:r>
              <a:rPr lang="ko-KR" altLang="en-US" sz="2000" dirty="0"/>
              <a:t>가지 대표 타입 별로 레이어가 </a:t>
            </a:r>
            <a:r>
              <a:rPr lang="en-US" altLang="ko-KR" sz="2000" dirty="0"/>
              <a:t>20</a:t>
            </a:r>
            <a:r>
              <a:rPr lang="ko-KR" altLang="en-US" sz="2000" dirty="0"/>
              <a:t>개 미만인 실제 모델</a:t>
            </a:r>
          </a:p>
        </p:txBody>
      </p:sp>
    </p:spTree>
    <p:extLst>
      <p:ext uri="{BB962C8B-B14F-4D97-AF65-F5344CB8AC3E}">
        <p14:creationId xmlns:p14="http://schemas.microsoft.com/office/powerpoint/2010/main" val="2228948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ECCC-916A-AFAA-8859-B302A734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193E1AD-3155-CC9D-EE54-8B3C47DD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45" y="4737352"/>
            <a:ext cx="3707389" cy="13251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272B669-7A5A-B926-8B34-134DA13C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"/>
          <a:stretch/>
        </p:blipFill>
        <p:spPr>
          <a:xfrm>
            <a:off x="11112" y="4827465"/>
            <a:ext cx="2260631" cy="136484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95BB805-CC8A-2F65-F490-7636D635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6" y="95252"/>
            <a:ext cx="11819106" cy="676274"/>
          </a:xfrm>
        </p:spPr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[Full freedom]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4ACE27-9FB4-4938-3F52-6827DB11BDE3}"/>
              </a:ext>
            </a:extLst>
          </p:cNvPr>
          <p:cNvCxnSpPr>
            <a:cxnSpLocks/>
          </p:cNvCxnSpPr>
          <p:nvPr/>
        </p:nvCxnSpPr>
        <p:spPr>
          <a:xfrm flipV="1">
            <a:off x="6030866" y="888275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12E090-1B5C-F4AC-32D8-574E1054023B}"/>
              </a:ext>
            </a:extLst>
          </p:cNvPr>
          <p:cNvSpPr txBox="1"/>
          <p:nvPr/>
        </p:nvSpPr>
        <p:spPr>
          <a:xfrm>
            <a:off x="1829436" y="937904"/>
            <a:ext cx="1780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YOLOv2-tiny</a:t>
            </a:r>
            <a:endParaRPr lang="en-US" altLang="ko-KR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9F19A-34B7-E39C-6278-A4F76B9ACD24}"/>
              </a:ext>
            </a:extLst>
          </p:cNvPr>
          <p:cNvSpPr txBox="1"/>
          <p:nvPr/>
        </p:nvSpPr>
        <p:spPr>
          <a:xfrm>
            <a:off x="8270414" y="937904"/>
            <a:ext cx="1780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ResNet10</a:t>
            </a:r>
            <a:endParaRPr lang="en-US" altLang="ko-KR" sz="7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FA8162-5761-092C-8DA5-B24B42F5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8" y="1391766"/>
            <a:ext cx="1810315" cy="13367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1D228B-3D36-9F72-1E2E-9B05C358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5" y="1403561"/>
            <a:ext cx="1817313" cy="13339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441E2F-505D-3A6B-1D0A-9D55286C3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750" y="1433724"/>
            <a:ext cx="1774876" cy="12895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3EE1B3-F6A9-85ED-5DFB-F03CCCADA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0" y="2908861"/>
            <a:ext cx="2014243" cy="15212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3D8A0B-5AE0-0559-B42F-C637DCC32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610" y="2941267"/>
            <a:ext cx="1955887" cy="15050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5FCF3E-C477-99CD-139B-E4C9CBBEE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8496" y="3007539"/>
            <a:ext cx="1836969" cy="14387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F72CF1-0BBD-3FA6-5D28-CFAE01621247}"/>
              </a:ext>
            </a:extLst>
          </p:cNvPr>
          <p:cNvSpPr/>
          <p:nvPr/>
        </p:nvSpPr>
        <p:spPr>
          <a:xfrm>
            <a:off x="9492836" y="0"/>
            <a:ext cx="2558436" cy="85918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(Seq</a:t>
            </a:r>
            <a:r>
              <a:rPr lang="ko-KR" altLang="en-US" dirty="0">
                <a:solidFill>
                  <a:schemeClr val="tx1"/>
                </a:solidFill>
              </a:rPr>
              <a:t>기반 시뮬레이션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70983-DA39-1072-47DB-3E6F4487C867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92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E329F-76B9-9774-0CA4-CC43C8F74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7FC9AA8-1033-82E0-5D2F-11A1711E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6" y="95252"/>
            <a:ext cx="11819106" cy="676274"/>
          </a:xfrm>
        </p:spPr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28A417-2FD4-757F-9C98-70B9CE80A255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Real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FE0920D-86FC-A935-EC04-86C6F4664C69}"/>
              </a:ext>
            </a:extLst>
          </p:cNvPr>
          <p:cNvCxnSpPr>
            <a:cxnSpLocks/>
          </p:cNvCxnSpPr>
          <p:nvPr/>
        </p:nvCxnSpPr>
        <p:spPr>
          <a:xfrm flipV="1">
            <a:off x="6030866" y="888275"/>
            <a:ext cx="0" cy="5579027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13E38A-AE36-FB6B-5054-572682337902}"/>
              </a:ext>
            </a:extLst>
          </p:cNvPr>
          <p:cNvSpPr txBox="1"/>
          <p:nvPr/>
        </p:nvSpPr>
        <p:spPr>
          <a:xfrm>
            <a:off x="1829436" y="937904"/>
            <a:ext cx="1780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YOLOv2-tiny</a:t>
            </a:r>
            <a:endParaRPr lang="en-US" altLang="ko-KR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F5441-4B94-99B2-71B6-A3BB43154BFE}"/>
              </a:ext>
            </a:extLst>
          </p:cNvPr>
          <p:cNvSpPr txBox="1"/>
          <p:nvPr/>
        </p:nvSpPr>
        <p:spPr>
          <a:xfrm>
            <a:off x="8270414" y="937904"/>
            <a:ext cx="1780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ResNet10</a:t>
            </a:r>
            <a:endParaRPr lang="en-US" altLang="ko-KR" sz="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067CE5-286C-9686-DD42-FDCB9778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2" y="4671079"/>
            <a:ext cx="2613430" cy="6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BC29777-CFC2-B402-B3A0-C287D4520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" y="5455262"/>
            <a:ext cx="2613430" cy="72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828A22F-6512-CE5F-32D7-8BB539384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29" y="5237231"/>
            <a:ext cx="3100912" cy="8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997A3937-A1EF-8211-7B97-A4B0923E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2" y="1276458"/>
            <a:ext cx="1884478" cy="157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4507D77F-E728-599B-EC7E-722AB860A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2" y="2978127"/>
            <a:ext cx="2130214" cy="14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68EDF6F-DE0E-18EE-F31F-410023FF6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643" y="1442836"/>
            <a:ext cx="3604955" cy="120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FBE70DC-E7B1-88C3-BA7A-F2BABD08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76" y="3077472"/>
            <a:ext cx="1830078" cy="12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D23EDF7-6AF4-2AD4-A9BF-F52AD603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54" y="3075517"/>
            <a:ext cx="1663596" cy="120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FE21656-6148-02FB-E93F-5311CB71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338" y="5170700"/>
            <a:ext cx="3442389" cy="9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E1E35CA-BEB9-94B8-F855-A744B34D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095999" y="4668232"/>
            <a:ext cx="2523342" cy="6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332D293-A3F6-000D-20A6-DA08D9EC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476115"/>
            <a:ext cx="2523339" cy="69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6E6908DC-D85A-7D7E-6F83-4F5D1D5F6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135" y="1281614"/>
            <a:ext cx="1875040" cy="15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3F42D677-D191-3E9A-B3AE-837F0B09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527" y="3075517"/>
            <a:ext cx="1982101" cy="13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6E417919-547C-4767-7137-2E422924E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900" y="3068623"/>
            <a:ext cx="1802079" cy="1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BA40FD11-1E3B-C2F5-F338-F23C4E25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88" y="3081829"/>
            <a:ext cx="1962109" cy="129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73425EE5-9B62-3ACA-498F-B261AD9E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88" y="1273994"/>
            <a:ext cx="3861409" cy="129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E7170-E310-6745-E35D-0A65DD979514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93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11B99-E460-44FD-A1BA-E93C22720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EOF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64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FDA3D-0DC5-A6FB-C07B-02EFA84BB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4F07B-C24D-F4DB-0810-2D969E81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Seq, </a:t>
            </a:r>
            <a:r>
              <a:rPr lang="en-US" altLang="ko-KR" dirty="0" err="1"/>
              <a:t>Tpa</a:t>
            </a:r>
            <a:r>
              <a:rPr lang="en-US" altLang="ko-KR" dirty="0"/>
              <a:t>, Dpa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1AB826-5A48-B755-EBD1-7E997352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FC4430-DF6C-3A64-1A72-3F9A82F74382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01C4329-FB0E-2E95-69C7-83416D8124DD}"/>
              </a:ext>
            </a:extLst>
          </p:cNvPr>
          <p:cNvCxnSpPr>
            <a:cxnSpLocks/>
          </p:cNvCxnSpPr>
          <p:nvPr/>
        </p:nvCxnSpPr>
        <p:spPr>
          <a:xfrm flipH="1">
            <a:off x="71668" y="2206890"/>
            <a:ext cx="12048662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47D00BB-8DC1-0186-F452-407E1AB4455A}"/>
              </a:ext>
            </a:extLst>
          </p:cNvPr>
          <p:cNvCxnSpPr>
            <a:cxnSpLocks/>
          </p:cNvCxnSpPr>
          <p:nvPr/>
        </p:nvCxnSpPr>
        <p:spPr>
          <a:xfrm flipH="1">
            <a:off x="71668" y="3537345"/>
            <a:ext cx="12048662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A3A1EF9-B7A6-C33E-3741-DB4F23CB46BD}"/>
              </a:ext>
            </a:extLst>
          </p:cNvPr>
          <p:cNvSpPr txBox="1"/>
          <p:nvPr/>
        </p:nvSpPr>
        <p:spPr>
          <a:xfrm>
            <a:off x="121450" y="2167288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0B367D-A3EB-C118-F4BB-C980F9154110}"/>
              </a:ext>
            </a:extLst>
          </p:cNvPr>
          <p:cNvSpPr txBox="1"/>
          <p:nvPr/>
        </p:nvSpPr>
        <p:spPr>
          <a:xfrm>
            <a:off x="143094" y="5055448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E09FD64-C2CB-7984-E3E5-1B0FDBA0E93F}"/>
              </a:ext>
            </a:extLst>
          </p:cNvPr>
          <p:cNvCxnSpPr>
            <a:cxnSpLocks/>
          </p:cNvCxnSpPr>
          <p:nvPr/>
        </p:nvCxnSpPr>
        <p:spPr>
          <a:xfrm flipH="1">
            <a:off x="75824" y="5077507"/>
            <a:ext cx="12048662" cy="0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2099CA5-A1DB-F0C1-2017-685A6A568531}"/>
              </a:ext>
            </a:extLst>
          </p:cNvPr>
          <p:cNvSpPr txBox="1"/>
          <p:nvPr/>
        </p:nvSpPr>
        <p:spPr>
          <a:xfrm>
            <a:off x="110312" y="822873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641DB50-D3D6-7F3A-B58A-9930B2832D33}"/>
              </a:ext>
            </a:extLst>
          </p:cNvPr>
          <p:cNvSpPr txBox="1"/>
          <p:nvPr/>
        </p:nvSpPr>
        <p:spPr>
          <a:xfrm>
            <a:off x="71668" y="3539251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12AE06-38D0-2976-33FD-2A7B45AB4956}"/>
              </a:ext>
            </a:extLst>
          </p:cNvPr>
          <p:cNvSpPr/>
          <p:nvPr/>
        </p:nvSpPr>
        <p:spPr>
          <a:xfrm>
            <a:off x="4119988" y="96437"/>
            <a:ext cx="4437272" cy="7710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Nano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F62A350-B5EB-5655-2309-6CDBE8466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9" y="3884814"/>
            <a:ext cx="2160000" cy="1080000"/>
          </a:xfrm>
          <a:prstGeom prst="rect">
            <a:avLst/>
          </a:prstGeom>
        </p:spPr>
      </p:pic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AB3B216-5964-47F0-9AFB-7C3E5BBB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9" y="2500624"/>
            <a:ext cx="2160000" cy="1080000"/>
          </a:xfrm>
          <a:prstGeom prst="rect">
            <a:avLst/>
          </a:prstGeom>
        </p:spPr>
      </p:pic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45AD78C-247F-C4A2-98A7-D93F2512D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9" y="1147265"/>
            <a:ext cx="2160000" cy="1080000"/>
          </a:xfrm>
          <a:prstGeom prst="rect">
            <a:avLst/>
          </a:prstGeom>
        </p:spPr>
      </p:pic>
      <p:pic>
        <p:nvPicPr>
          <p:cNvPr id="13" name="그림 1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8F4EF30-9F82-2D06-F49A-283E75A77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9" y="5342163"/>
            <a:ext cx="2160000" cy="1080000"/>
          </a:xfrm>
          <a:prstGeom prst="rect">
            <a:avLst/>
          </a:prstGeom>
        </p:spPr>
      </p:pic>
      <p:pic>
        <p:nvPicPr>
          <p:cNvPr id="15" name="그림 14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05C5CB96-4F97-5D92-F68E-20ADADE0D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27" y="998329"/>
            <a:ext cx="1296000" cy="1080000"/>
          </a:xfrm>
          <a:prstGeom prst="rect">
            <a:avLst/>
          </a:prstGeom>
        </p:spPr>
      </p:pic>
      <p:pic>
        <p:nvPicPr>
          <p:cNvPr id="17" name="그림 16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D73B77D0-BFC5-A70F-6C60-C974D4EF1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27" y="5137121"/>
            <a:ext cx="1296000" cy="1080000"/>
          </a:xfrm>
          <a:prstGeom prst="rect">
            <a:avLst/>
          </a:prstGeom>
        </p:spPr>
      </p:pic>
      <p:pic>
        <p:nvPicPr>
          <p:cNvPr id="19" name="그림 18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5942A17-CC83-2FE5-5BEC-465B68E493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60" y="3695210"/>
            <a:ext cx="1296000" cy="1080000"/>
          </a:xfrm>
          <a:prstGeom prst="rect">
            <a:avLst/>
          </a:prstGeom>
        </p:spPr>
      </p:pic>
      <p:pic>
        <p:nvPicPr>
          <p:cNvPr id="21" name="그림 20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1F33A23D-788C-FBAB-6988-9075A75FC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60" y="2385130"/>
            <a:ext cx="1296000" cy="1080000"/>
          </a:xfrm>
          <a:prstGeom prst="rect">
            <a:avLst/>
          </a:prstGeom>
        </p:spPr>
      </p:pic>
      <p:pic>
        <p:nvPicPr>
          <p:cNvPr id="23" name="그림 22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BB59199D-B9D0-6D0F-6AF0-B5E543FC43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26" y="1075050"/>
            <a:ext cx="2160000" cy="1080000"/>
          </a:xfrm>
          <a:prstGeom prst="rect">
            <a:avLst/>
          </a:prstGeom>
        </p:spPr>
      </p:pic>
      <p:pic>
        <p:nvPicPr>
          <p:cNvPr id="25" name="그림 24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F1DE50BA-6AC6-ED74-1EBC-2B8BC02B20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08" y="5154746"/>
            <a:ext cx="2160000" cy="1080000"/>
          </a:xfrm>
          <a:prstGeom prst="rect">
            <a:avLst/>
          </a:prstGeom>
        </p:spPr>
      </p:pic>
      <p:pic>
        <p:nvPicPr>
          <p:cNvPr id="27" name="그림 26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C85C09F2-A760-7F64-613C-3F2770840A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42" y="3789042"/>
            <a:ext cx="2160000" cy="1080000"/>
          </a:xfrm>
          <a:prstGeom prst="rect">
            <a:avLst/>
          </a:prstGeom>
        </p:spPr>
      </p:pic>
      <p:pic>
        <p:nvPicPr>
          <p:cNvPr id="29" name="그림 28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15B0296-6586-65FE-BD90-CBD26DC218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05" y="2364756"/>
            <a:ext cx="2160000" cy="1080000"/>
          </a:xfrm>
          <a:prstGeom prst="rect">
            <a:avLst/>
          </a:prstGeom>
        </p:spPr>
      </p:pic>
      <p:pic>
        <p:nvPicPr>
          <p:cNvPr id="31" name="그림 30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77661AE2-0CD9-386E-9018-BC0397DEC0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00" y="983566"/>
            <a:ext cx="2160000" cy="1080000"/>
          </a:xfrm>
          <a:prstGeom prst="rect">
            <a:avLst/>
          </a:prstGeom>
        </p:spPr>
      </p:pic>
      <p:pic>
        <p:nvPicPr>
          <p:cNvPr id="33" name="그림 32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46EF53B1-014C-83BD-53E9-96F0FA007D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81" y="5195314"/>
            <a:ext cx="2160000" cy="1080000"/>
          </a:xfrm>
          <a:prstGeom prst="rect">
            <a:avLst/>
          </a:prstGeom>
        </p:spPr>
      </p:pic>
      <p:pic>
        <p:nvPicPr>
          <p:cNvPr id="35" name="그림 34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F9680672-9249-2441-0F8B-40DD5AF5D2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146" y="3829001"/>
            <a:ext cx="2160000" cy="1080000"/>
          </a:xfrm>
          <a:prstGeom prst="rect">
            <a:avLst/>
          </a:prstGeom>
        </p:spPr>
      </p:pic>
      <p:pic>
        <p:nvPicPr>
          <p:cNvPr id="37" name="그림 3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B3CFC4AC-21E6-3FC0-DAE9-A3D48A5B90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27" y="2332118"/>
            <a:ext cx="2160000" cy="1080000"/>
          </a:xfrm>
          <a:prstGeom prst="rect">
            <a:avLst/>
          </a:prstGeom>
        </p:spPr>
      </p:pic>
      <p:pic>
        <p:nvPicPr>
          <p:cNvPr id="39" name="그림 3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2295EB8-8F85-E02B-3D38-4DCAC26FC7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83" y="5275873"/>
            <a:ext cx="2160000" cy="1080000"/>
          </a:xfrm>
          <a:prstGeom prst="rect">
            <a:avLst/>
          </a:prstGeom>
        </p:spPr>
      </p:pic>
      <p:pic>
        <p:nvPicPr>
          <p:cNvPr id="41" name="그림 40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7DDA64A7-CF43-DF4C-FD3B-997E0B994E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55" y="3842026"/>
            <a:ext cx="2160000" cy="1080000"/>
          </a:xfrm>
          <a:prstGeom prst="rect">
            <a:avLst/>
          </a:prstGeom>
        </p:spPr>
      </p:pic>
      <p:pic>
        <p:nvPicPr>
          <p:cNvPr id="43" name="그림 4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6243069-6349-FE47-9FC5-57A50B69C2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29" y="2394342"/>
            <a:ext cx="2160000" cy="1080000"/>
          </a:xfrm>
          <a:prstGeom prst="rect">
            <a:avLst/>
          </a:prstGeom>
        </p:spPr>
      </p:pic>
      <p:pic>
        <p:nvPicPr>
          <p:cNvPr id="45" name="그림 44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A9E4EBCC-F37F-03E1-AC81-191F0FDC105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57" y="1027347"/>
            <a:ext cx="2160000" cy="1080000"/>
          </a:xfrm>
          <a:prstGeom prst="rect">
            <a:avLst/>
          </a:prstGeom>
        </p:spPr>
      </p:pic>
      <p:pic>
        <p:nvPicPr>
          <p:cNvPr id="47" name="그림 4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3515815-7FD0-1F6B-F0EB-00E7B531AB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96" y="5079737"/>
            <a:ext cx="2160000" cy="1080000"/>
          </a:xfrm>
          <a:prstGeom prst="rect">
            <a:avLst/>
          </a:prstGeom>
        </p:spPr>
      </p:pic>
      <p:pic>
        <p:nvPicPr>
          <p:cNvPr id="49" name="그림 48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7E381D22-C9A9-434A-EAC1-8659773CA7F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98" y="3795815"/>
            <a:ext cx="2160000" cy="1080000"/>
          </a:xfrm>
          <a:prstGeom prst="rect">
            <a:avLst/>
          </a:prstGeom>
        </p:spPr>
      </p:pic>
      <p:pic>
        <p:nvPicPr>
          <p:cNvPr id="51" name="그림 50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6250D2C9-6C89-AC28-CDAB-F30D4488C2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19" y="2372184"/>
            <a:ext cx="2160000" cy="1080000"/>
          </a:xfrm>
          <a:prstGeom prst="rect">
            <a:avLst/>
          </a:prstGeom>
        </p:spPr>
      </p:pic>
      <p:pic>
        <p:nvPicPr>
          <p:cNvPr id="53" name="그림 52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90C1DA0C-B54C-7FB6-0463-6D1DCEA8E8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66" y="1029094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8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334BB-9F12-601F-F767-89231653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88558-3DEB-A4B3-6310-454A8F5C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 (</a:t>
            </a:r>
            <a:r>
              <a:rPr lang="en-US" altLang="ko-KR" dirty="0" err="1"/>
              <a:t>N_thread</a:t>
            </a:r>
            <a:r>
              <a:rPr lang="en-US" altLang="ko-KR" dirty="0"/>
              <a:t> = 10)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CE023-9256-E239-7CA4-D0758FC4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15F4A2-4FE4-4AE4-2FD6-2928E9A1E78A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0BE7CE-8C52-7A4F-A576-FE069306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44" y="1354533"/>
            <a:ext cx="2223967" cy="1641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7CBB32-189A-3F49-79BC-3C1F638C9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44" y="3108710"/>
            <a:ext cx="2191797" cy="1641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032569-CA60-B59D-D749-E714822B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44" y="4862887"/>
            <a:ext cx="2045243" cy="15164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66F0A9-5826-2ACA-F939-CA9E77141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186" y="1374102"/>
            <a:ext cx="2223967" cy="16272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AB13C5-77D2-FF84-220C-0B25B9961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186" y="3156686"/>
            <a:ext cx="2175490" cy="15935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603C94-60EA-C8B7-8F4D-0F5C4BCDF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4326" y="4883616"/>
            <a:ext cx="1957597" cy="143226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8E0490-B56D-DB3F-80D9-2F66A8588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508" y="1348884"/>
            <a:ext cx="2227052" cy="16471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647B33-FB09-9D54-C22E-A6095377BE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4808" y="3140313"/>
            <a:ext cx="2165220" cy="1619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BAE3C8A-EC11-4193-51C3-4946A728F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4808" y="4862887"/>
            <a:ext cx="1983166" cy="145299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4DBF231-FDB2-AF7D-F427-A69273978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844" y="1323664"/>
            <a:ext cx="2304692" cy="16989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879DB81-A487-DC89-4EA5-7608428C41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3080" y="3156686"/>
            <a:ext cx="2189262" cy="160041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BC3B4C2-0907-DC1B-E632-D2D53D64AB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845" y="4857716"/>
            <a:ext cx="2105184" cy="1532798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50207AD-435A-868A-FAA0-FEFCD9334D72}"/>
              </a:ext>
            </a:extLst>
          </p:cNvPr>
          <p:cNvCxnSpPr>
            <a:cxnSpLocks/>
          </p:cNvCxnSpPr>
          <p:nvPr/>
        </p:nvCxnSpPr>
        <p:spPr>
          <a:xfrm flipV="1">
            <a:off x="2930236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5912E98-2764-BF96-2BB3-0DC17DCAC78F}"/>
              </a:ext>
            </a:extLst>
          </p:cNvPr>
          <p:cNvCxnSpPr>
            <a:cxnSpLocks/>
          </p:cNvCxnSpPr>
          <p:nvPr/>
        </p:nvCxnSpPr>
        <p:spPr>
          <a:xfrm flipV="1">
            <a:off x="6096000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EC195E6-5702-7E4F-D394-DEA8933ABFF8}"/>
              </a:ext>
            </a:extLst>
          </p:cNvPr>
          <p:cNvSpPr txBox="1"/>
          <p:nvPr/>
        </p:nvSpPr>
        <p:spPr>
          <a:xfrm>
            <a:off x="3445880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8DE769-9AB6-BCBB-287E-8BE569FDD773}"/>
              </a:ext>
            </a:extLst>
          </p:cNvPr>
          <p:cNvSpPr txBox="1"/>
          <p:nvPr/>
        </p:nvSpPr>
        <p:spPr>
          <a:xfrm>
            <a:off x="6379854" y="934079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DF5B72-9426-54A9-5E1F-1EA197022267}"/>
              </a:ext>
            </a:extLst>
          </p:cNvPr>
          <p:cNvSpPr txBox="1"/>
          <p:nvPr/>
        </p:nvSpPr>
        <p:spPr>
          <a:xfrm>
            <a:off x="9404956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154FD-6568-DCDA-6310-10A8C8B17C98}"/>
              </a:ext>
            </a:extLst>
          </p:cNvPr>
          <p:cNvSpPr txBox="1"/>
          <p:nvPr/>
        </p:nvSpPr>
        <p:spPr>
          <a:xfrm>
            <a:off x="434205" y="908075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8B5754-F17D-0F70-ECBD-598A0A21EC57}"/>
              </a:ext>
            </a:extLst>
          </p:cNvPr>
          <p:cNvCxnSpPr>
            <a:cxnSpLocks/>
          </p:cNvCxnSpPr>
          <p:nvPr/>
        </p:nvCxnSpPr>
        <p:spPr>
          <a:xfrm flipV="1">
            <a:off x="8962631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5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C5F1D-3C5B-B28C-C11C-97B844DF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DC6D3-C813-52EB-62B1-1DB007C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 (</a:t>
            </a:r>
            <a:r>
              <a:rPr lang="en-US" altLang="ko-KR" dirty="0" err="1">
                <a:highlight>
                  <a:srgbClr val="FFFF00"/>
                </a:highlight>
              </a:rPr>
              <a:t>N_thread</a:t>
            </a:r>
            <a:r>
              <a:rPr lang="en-US" altLang="ko-KR" dirty="0">
                <a:highlight>
                  <a:srgbClr val="FFFF00"/>
                </a:highlight>
              </a:rPr>
              <a:t> = 20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0192AE-8B25-9642-821F-7B2B241D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562904-0C8E-9A87-7CCD-C105FED69965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74170-29F2-9618-FDDB-009C73A8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51" y="1310562"/>
            <a:ext cx="2236334" cy="16511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588A4F-8229-7BB6-B0EB-F28FDFD31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3" y="3030392"/>
            <a:ext cx="2253552" cy="1690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07F02F-9591-3DC0-3148-BBB2B6A11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51" y="4834326"/>
            <a:ext cx="2092396" cy="15373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57519B-3FD0-23E9-3753-D4C33A4B8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179" y="1303021"/>
            <a:ext cx="2260942" cy="16586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4585431-4F20-5704-A23C-0FDB5777F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294" y="3030392"/>
            <a:ext cx="2285397" cy="16906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872E26-E304-AC29-237C-B2DFE0E73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603" y="4789746"/>
            <a:ext cx="2028255" cy="15029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1A519D0-B075-AB98-91DE-950C8D4C3F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089" y="1275193"/>
            <a:ext cx="2222546" cy="16503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4FF374A-EE23-A059-7D6A-CC70BCFF92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2947" y="3030392"/>
            <a:ext cx="2204207" cy="165033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D784795-A3A3-80C0-018C-C7D2D9BC24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2947" y="4773502"/>
            <a:ext cx="2025226" cy="14927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312B290-2334-6CEF-6D14-11EC52274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4956" y="1327381"/>
            <a:ext cx="2145362" cy="15938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2D32784-0E7E-A567-35C6-C59BDB0092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7151" y="3038788"/>
            <a:ext cx="2155202" cy="159385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4A54269-6448-83B4-CF40-BB002E36C8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04956" y="4750194"/>
            <a:ext cx="1998790" cy="1516031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610DB6-CD1D-16E1-D751-BA0DFEA1E756}"/>
              </a:ext>
            </a:extLst>
          </p:cNvPr>
          <p:cNvCxnSpPr>
            <a:cxnSpLocks/>
          </p:cNvCxnSpPr>
          <p:nvPr/>
        </p:nvCxnSpPr>
        <p:spPr>
          <a:xfrm flipV="1">
            <a:off x="2930236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7A4DF44-9AFD-DF89-4426-6645ABFDE0FD}"/>
              </a:ext>
            </a:extLst>
          </p:cNvPr>
          <p:cNvCxnSpPr>
            <a:cxnSpLocks/>
          </p:cNvCxnSpPr>
          <p:nvPr/>
        </p:nvCxnSpPr>
        <p:spPr>
          <a:xfrm flipV="1">
            <a:off x="6096000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3D8B0A0-CCC6-2F27-F0CE-A0786D275B6E}"/>
              </a:ext>
            </a:extLst>
          </p:cNvPr>
          <p:cNvSpPr txBox="1"/>
          <p:nvPr/>
        </p:nvSpPr>
        <p:spPr>
          <a:xfrm>
            <a:off x="3445880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7C8C4C-A71E-CCDE-7D45-4D715379C9E4}"/>
              </a:ext>
            </a:extLst>
          </p:cNvPr>
          <p:cNvSpPr txBox="1"/>
          <p:nvPr/>
        </p:nvSpPr>
        <p:spPr>
          <a:xfrm>
            <a:off x="6379854" y="934079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E9E4D9-B095-8B06-2A15-E75D93904247}"/>
              </a:ext>
            </a:extLst>
          </p:cNvPr>
          <p:cNvSpPr txBox="1"/>
          <p:nvPr/>
        </p:nvSpPr>
        <p:spPr>
          <a:xfrm>
            <a:off x="9404956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8BA900-F613-4D17-E6FB-3B761639A6E2}"/>
              </a:ext>
            </a:extLst>
          </p:cNvPr>
          <p:cNvSpPr txBox="1"/>
          <p:nvPr/>
        </p:nvSpPr>
        <p:spPr>
          <a:xfrm>
            <a:off x="434205" y="908075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F0AE6F0-0927-BD02-1C5C-4E5556F6E80A}"/>
              </a:ext>
            </a:extLst>
          </p:cNvPr>
          <p:cNvCxnSpPr>
            <a:cxnSpLocks/>
          </p:cNvCxnSpPr>
          <p:nvPr/>
        </p:nvCxnSpPr>
        <p:spPr>
          <a:xfrm flipV="1">
            <a:off x="8962631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4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19CC3-BE4F-A154-820C-71A4EBE9A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099E5-CF4A-8A3A-2D8F-34321488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[0, M] (</a:t>
            </a:r>
            <a:r>
              <a:rPr lang="en-US" altLang="ko-KR" dirty="0" err="1"/>
              <a:t>N_thread</a:t>
            </a:r>
            <a:r>
              <a:rPr lang="en-US" altLang="ko-KR" dirty="0"/>
              <a:t> = 10)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99B7A-7C21-B80C-C3EF-EB2B43F7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ACAECB-CE62-4B2B-F684-960101F78597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7A4DE4-C0F0-9839-278F-7070F740E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1" y="1639563"/>
            <a:ext cx="2538505" cy="18601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760C4E-249E-75F0-48A2-8692D2DD7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2" y="3709783"/>
            <a:ext cx="2538506" cy="18537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B5FBB2C-60BC-AA25-F913-74961AFF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683" y="1689046"/>
            <a:ext cx="2502938" cy="186000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64983F5-4B55-2F7F-93A7-DBE8526B8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473" y="3693287"/>
            <a:ext cx="2583447" cy="19320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810F0C-82BF-4AA0-8CD1-53B549993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264" y="1680401"/>
            <a:ext cx="2538507" cy="186000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477A55D-E594-8A95-C095-1C61396BDD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264" y="3644874"/>
            <a:ext cx="2636508" cy="191865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FF98AC-E24F-1BF0-DEE6-B14D38721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1764" y="1689046"/>
            <a:ext cx="2587091" cy="188463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4FB2C77-0AD0-87FA-C314-24ACC6C04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4426" y="3646737"/>
            <a:ext cx="2539051" cy="1884635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A60344-9CC0-F7CB-657E-674275C3A1B7}"/>
              </a:ext>
            </a:extLst>
          </p:cNvPr>
          <p:cNvCxnSpPr>
            <a:cxnSpLocks/>
          </p:cNvCxnSpPr>
          <p:nvPr/>
        </p:nvCxnSpPr>
        <p:spPr>
          <a:xfrm flipV="1">
            <a:off x="2930236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4915EDC-6102-25F6-3745-13C61EDD132F}"/>
              </a:ext>
            </a:extLst>
          </p:cNvPr>
          <p:cNvCxnSpPr>
            <a:cxnSpLocks/>
          </p:cNvCxnSpPr>
          <p:nvPr/>
        </p:nvCxnSpPr>
        <p:spPr>
          <a:xfrm flipV="1">
            <a:off x="6096000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B80022F-03F8-6C7C-5587-44BA1AD879C3}"/>
              </a:ext>
            </a:extLst>
          </p:cNvPr>
          <p:cNvCxnSpPr>
            <a:cxnSpLocks/>
          </p:cNvCxnSpPr>
          <p:nvPr/>
        </p:nvCxnSpPr>
        <p:spPr>
          <a:xfrm flipV="1">
            <a:off x="8962631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425B762-F164-B862-D41A-36BFB15A684C}"/>
              </a:ext>
            </a:extLst>
          </p:cNvPr>
          <p:cNvSpPr txBox="1"/>
          <p:nvPr/>
        </p:nvSpPr>
        <p:spPr>
          <a:xfrm>
            <a:off x="3445880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201BDA-62CB-E5FD-2761-98315000BA1C}"/>
              </a:ext>
            </a:extLst>
          </p:cNvPr>
          <p:cNvSpPr txBox="1"/>
          <p:nvPr/>
        </p:nvSpPr>
        <p:spPr>
          <a:xfrm>
            <a:off x="6379854" y="934079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C2F8B1-7DDF-1BAE-F90C-39C17C3345A1}"/>
              </a:ext>
            </a:extLst>
          </p:cNvPr>
          <p:cNvSpPr txBox="1"/>
          <p:nvPr/>
        </p:nvSpPr>
        <p:spPr>
          <a:xfrm>
            <a:off x="9404956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C9365C-CEF8-E371-13AC-A38713893876}"/>
              </a:ext>
            </a:extLst>
          </p:cNvPr>
          <p:cNvSpPr txBox="1"/>
          <p:nvPr/>
        </p:nvSpPr>
        <p:spPr>
          <a:xfrm>
            <a:off x="434205" y="908075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0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EB23-8A97-BE38-885A-12D0D7FC8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DBB49-7B68-7BC1-37E1-192A003D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en-US" altLang="ko-KR" dirty="0"/>
              <a:t>-accel [start, M] (</a:t>
            </a:r>
            <a:r>
              <a:rPr lang="en-US" altLang="ko-KR" dirty="0" err="1"/>
              <a:t>N_thread</a:t>
            </a:r>
            <a:r>
              <a:rPr lang="en-US" altLang="ko-KR" dirty="0"/>
              <a:t> = 10)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8FCED9-DE7C-6D50-4EF0-1F07550F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36F6-D977-4A75-9C7C-4F3D069AF825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744137-C096-23D2-7AA2-03EA467DCE82}"/>
              </a:ext>
            </a:extLst>
          </p:cNvPr>
          <p:cNvSpPr/>
          <p:nvPr/>
        </p:nvSpPr>
        <p:spPr>
          <a:xfrm>
            <a:off x="10217610" y="157385"/>
            <a:ext cx="1787942" cy="45087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Toy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92DDE3-AEC4-CA02-254C-520ED991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3" y="1392807"/>
            <a:ext cx="2864325" cy="22649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4DA177-ABFC-3C48-D04C-8B634768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5" y="4023359"/>
            <a:ext cx="2439766" cy="20033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F54468-41D2-68EA-8283-C6BD03E37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168" y="1409404"/>
            <a:ext cx="2724446" cy="21280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A15F44-A41E-2E2A-88ED-AB00FF07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591" y="4004930"/>
            <a:ext cx="2439766" cy="1988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4FE086-511B-9B6B-E875-4256EB67D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229" y="1434528"/>
            <a:ext cx="2683448" cy="21029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CF1A52-5100-48AA-FE9E-649BD71BD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854" y="4004930"/>
            <a:ext cx="2491803" cy="2006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57531F-F146-49C5-192D-3F779A3A9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1528" y="1405911"/>
            <a:ext cx="2714680" cy="21315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EC764D-94E4-3BCB-8CDD-78DA89810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508" y="4035729"/>
            <a:ext cx="2465044" cy="1990997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1EA6E7D-88CB-0A99-1D05-13BF69AF015D}"/>
              </a:ext>
            </a:extLst>
          </p:cNvPr>
          <p:cNvCxnSpPr>
            <a:cxnSpLocks/>
          </p:cNvCxnSpPr>
          <p:nvPr/>
        </p:nvCxnSpPr>
        <p:spPr>
          <a:xfrm flipV="1">
            <a:off x="2930236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186279A-044A-4A79-C6DC-54B30DBE17AC}"/>
              </a:ext>
            </a:extLst>
          </p:cNvPr>
          <p:cNvCxnSpPr>
            <a:cxnSpLocks/>
          </p:cNvCxnSpPr>
          <p:nvPr/>
        </p:nvCxnSpPr>
        <p:spPr>
          <a:xfrm flipV="1">
            <a:off x="6096000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B3BE23-67CD-9D1F-7876-7D1BE488A161}"/>
              </a:ext>
            </a:extLst>
          </p:cNvPr>
          <p:cNvSpPr txBox="1"/>
          <p:nvPr/>
        </p:nvSpPr>
        <p:spPr>
          <a:xfrm>
            <a:off x="3445880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01D827-90AA-DCFD-7A74-32076B31FB9F}"/>
              </a:ext>
            </a:extLst>
          </p:cNvPr>
          <p:cNvSpPr txBox="1"/>
          <p:nvPr/>
        </p:nvSpPr>
        <p:spPr>
          <a:xfrm>
            <a:off x="6379854" y="934079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2984A1-24F1-520C-0EBA-790E4ECF0AEC}"/>
              </a:ext>
            </a:extLst>
          </p:cNvPr>
          <p:cNvSpPr txBox="1"/>
          <p:nvPr/>
        </p:nvSpPr>
        <p:spPr>
          <a:xfrm>
            <a:off x="9404956" y="902052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 CPU | GPU &lt;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F28B4A-CD75-F9F4-2A03-F339808724F6}"/>
              </a:ext>
            </a:extLst>
          </p:cNvPr>
          <p:cNvSpPr txBox="1"/>
          <p:nvPr/>
        </p:nvSpPr>
        <p:spPr>
          <a:xfrm>
            <a:off x="434205" y="908075"/>
            <a:ext cx="217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&gt;&gt;&gt; CPU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D4A0EA9-2B90-13B1-77FA-1E9450C96B02}"/>
              </a:ext>
            </a:extLst>
          </p:cNvPr>
          <p:cNvCxnSpPr>
            <a:cxnSpLocks/>
          </p:cNvCxnSpPr>
          <p:nvPr/>
        </p:nvCxnSpPr>
        <p:spPr>
          <a:xfrm flipV="1">
            <a:off x="8962631" y="886324"/>
            <a:ext cx="0" cy="5542921"/>
          </a:xfrm>
          <a:prstGeom prst="line">
            <a:avLst/>
          </a:prstGeom>
          <a:ln w="381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D4E13-BDC8-34E9-CFFF-097A3DE7D464}"/>
              </a:ext>
            </a:extLst>
          </p:cNvPr>
          <p:cNvSpPr txBox="1"/>
          <p:nvPr/>
        </p:nvSpPr>
        <p:spPr>
          <a:xfrm>
            <a:off x="5206652" y="230260"/>
            <a:ext cx="17786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</a:rPr>
              <a:t>TODO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1254</Words>
  <Application>Microsoft Office PowerPoint</Application>
  <PresentationFormat>와이드스크린</PresentationFormat>
  <Paragraphs>362</Paragraphs>
  <Slides>43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Arial</vt:lpstr>
      <vt:lpstr>Tahoma</vt:lpstr>
      <vt:lpstr>Times New Roman</vt:lpstr>
      <vt:lpstr>Wingdings</vt:lpstr>
      <vt:lpstr>Office 테마</vt:lpstr>
      <vt:lpstr>Weekly Meeting</vt:lpstr>
      <vt:lpstr>실제 실험 진행 상황</vt:lpstr>
      <vt:lpstr>PowerPoint 프레젠테이션</vt:lpstr>
      <vt:lpstr>Seq, Tpa, Dpa</vt:lpstr>
      <vt:lpstr>Seq, Tpa, Dpa</vt:lpstr>
      <vt:lpstr>Gpu-accel [0, M] (N_thread = 10)</vt:lpstr>
      <vt:lpstr>Gpu-accel [0, M] (N_thread = 20)</vt:lpstr>
      <vt:lpstr>Gpu-accel [0, M] (N_thread = 10)</vt:lpstr>
      <vt:lpstr>Gpu-accel [start, M] (N_thread = 10)</vt:lpstr>
      <vt:lpstr>Gpu-accel [start, M] (N_thread = 10)</vt:lpstr>
      <vt:lpstr>Gpu-accel [Full freedom]</vt:lpstr>
      <vt:lpstr>Gpu-accel [Full freedom]</vt:lpstr>
      <vt:lpstr>Gpu-accel [Full freedom]</vt:lpstr>
      <vt:lpstr>Idle CPU cores reclaiming</vt:lpstr>
      <vt:lpstr>ILP Optimization</vt:lpstr>
      <vt:lpstr>PowerPoint 프레젠테이션</vt:lpstr>
      <vt:lpstr>Seq, Tpa, Dpa</vt:lpstr>
      <vt:lpstr>Seq, Tpa, Dpa</vt:lpstr>
      <vt:lpstr>Seq, Tpa, Dpa</vt:lpstr>
      <vt:lpstr>Seq, Tpa, Dpa</vt:lpstr>
      <vt:lpstr>Gpu-accel [0, M]</vt:lpstr>
      <vt:lpstr>Gpu-accel [0, M]</vt:lpstr>
      <vt:lpstr>Gpu-accel [0, M]</vt:lpstr>
      <vt:lpstr>Gpu-accel [0, M]</vt:lpstr>
      <vt:lpstr>Gpu-accel [0, M]</vt:lpstr>
      <vt:lpstr>Gpu-accel [0, M]</vt:lpstr>
      <vt:lpstr>PowerPoint 프레젠테이션</vt:lpstr>
      <vt:lpstr>Gpu-accel [0, M]</vt:lpstr>
      <vt:lpstr>Gpu-accel [0, M]</vt:lpstr>
      <vt:lpstr>Gpu-accel [start, M]</vt:lpstr>
      <vt:lpstr>Gpu-accel [start, M]</vt:lpstr>
      <vt:lpstr>Gpu-accel [start, M]</vt:lpstr>
      <vt:lpstr>Gpu-accel [start, M]</vt:lpstr>
      <vt:lpstr>Gpu-accel [start, M]</vt:lpstr>
      <vt:lpstr>Gpu-accel [start, M]</vt:lpstr>
      <vt:lpstr>Gpu-accel [start, M]</vt:lpstr>
      <vt:lpstr>Gpu-accel [start, M] &amp; [Full freedom]</vt:lpstr>
      <vt:lpstr>Idle CPU cores reclaiming</vt:lpstr>
      <vt:lpstr>Delay comparison (Gpu-Accel [0,M] / Reclaiming)</vt:lpstr>
      <vt:lpstr>PowerPoint 프레젠테이션</vt:lpstr>
      <vt:lpstr>Gpu-accel [Full freedom]</vt:lpstr>
      <vt:lpstr>Gpu-accel [start, M]</vt:lpstr>
      <vt:lpstr>EOF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2023-06-22T09:23:57Z</dcterms:created>
  <dcterms:modified xsi:type="dcterms:W3CDTF">2025-01-09T11:41:40Z</dcterms:modified>
</cp:coreProperties>
</file>